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6" r:id="rId4"/>
    <p:sldMasterId id="2147483699" r:id="rId5"/>
    <p:sldMasterId id="2147483712" r:id="rId6"/>
    <p:sldMasterId id="2147483725" r:id="rId7"/>
    <p:sldMasterId id="2147483738" r:id="rId8"/>
  </p:sldMasterIdLst>
  <p:notesMasterIdLst>
    <p:notesMasterId r:id="rId49"/>
  </p:notesMasterIdLst>
  <p:sldIdLst>
    <p:sldId id="257" r:id="rId9"/>
    <p:sldId id="332" r:id="rId10"/>
    <p:sldId id="297" r:id="rId11"/>
    <p:sldId id="296" r:id="rId12"/>
    <p:sldId id="259" r:id="rId13"/>
    <p:sldId id="308" r:id="rId14"/>
    <p:sldId id="299" r:id="rId15"/>
    <p:sldId id="300" r:id="rId16"/>
    <p:sldId id="301" r:id="rId17"/>
    <p:sldId id="302" r:id="rId18"/>
    <p:sldId id="303" r:id="rId19"/>
    <p:sldId id="304" r:id="rId20"/>
    <p:sldId id="305" r:id="rId21"/>
    <p:sldId id="306" r:id="rId22"/>
    <p:sldId id="309" r:id="rId23"/>
    <p:sldId id="307" r:id="rId24"/>
    <p:sldId id="310" r:id="rId25"/>
    <p:sldId id="311" r:id="rId26"/>
    <p:sldId id="312" r:id="rId27"/>
    <p:sldId id="314" r:id="rId28"/>
    <p:sldId id="263" r:id="rId29"/>
    <p:sldId id="264" r:id="rId30"/>
    <p:sldId id="265" r:id="rId31"/>
    <p:sldId id="266" r:id="rId32"/>
    <p:sldId id="330" r:id="rId33"/>
    <p:sldId id="267" r:id="rId34"/>
    <p:sldId id="268" r:id="rId35"/>
    <p:sldId id="321" r:id="rId36"/>
    <p:sldId id="316" r:id="rId37"/>
    <p:sldId id="317" r:id="rId38"/>
    <p:sldId id="318" r:id="rId39"/>
    <p:sldId id="319" r:id="rId40"/>
    <p:sldId id="320" r:id="rId41"/>
    <p:sldId id="322" r:id="rId42"/>
    <p:sldId id="325" r:id="rId43"/>
    <p:sldId id="328" r:id="rId44"/>
    <p:sldId id="326" r:id="rId45"/>
    <p:sldId id="327" r:id="rId46"/>
    <p:sldId id="323" r:id="rId47"/>
    <p:sldId id="32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426B2E2-2BDC-4C0F-82C3-70C89E85BCF5}">
          <p14:sldIdLst>
            <p14:sldId id="257"/>
          </p14:sldIdLst>
        </p14:section>
        <p14:section name="Summary Section" id="{6334CC6F-131C-4103-8EB3-9A56C09DC343}">
          <p14:sldIdLst>
            <p14:sldId id="332"/>
          </p14:sldIdLst>
        </p14:section>
        <p14:section name="Early Life" id="{07291203-8CF4-402C-AEDE-D2424ED82594}">
          <p14:sldIdLst>
            <p14:sldId id="297"/>
            <p14:sldId id="296"/>
            <p14:sldId id="259"/>
          </p14:sldIdLst>
        </p14:section>
        <p14:section name="Educational Background" id="{70A5F995-3914-4292-B6F1-BB74B62FB4DD}">
          <p14:sldIdLst>
            <p14:sldId id="308"/>
            <p14:sldId id="299"/>
            <p14:sldId id="300"/>
            <p14:sldId id="301"/>
          </p14:sldIdLst>
        </p14:section>
        <p14:section name="Reinventing the Telescope" id="{703BF960-CCFB-49CD-A92D-A71BD92DA221}">
          <p14:sldIdLst>
            <p14:sldId id="302"/>
            <p14:sldId id="303"/>
            <p14:sldId id="304"/>
            <p14:sldId id="305"/>
            <p14:sldId id="306"/>
            <p14:sldId id="309"/>
            <p14:sldId id="307"/>
            <p14:sldId id="310"/>
            <p14:sldId id="311"/>
            <p14:sldId id="312"/>
            <p14:sldId id="314"/>
          </p14:sldIdLst>
        </p14:section>
        <p14:section name="Astronomical Discoveries" id="{22C8F705-410D-4566-9452-5B8374539FB4}">
          <p14:sldIdLst>
            <p14:sldId id="263"/>
            <p14:sldId id="264"/>
            <p14:sldId id="265"/>
            <p14:sldId id="266"/>
            <p14:sldId id="330"/>
            <p14:sldId id="267"/>
            <p14:sldId id="268"/>
          </p14:sldIdLst>
        </p14:section>
        <p14:section name="MATHEMATICAL CONTRIBUTIONS" id="{4C906AAB-6F45-4053-99CC-155C8E1BA83C}">
          <p14:sldIdLst>
            <p14:sldId id="321"/>
            <p14:sldId id="316"/>
            <p14:sldId id="317"/>
            <p14:sldId id="318"/>
            <p14:sldId id="319"/>
            <p14:sldId id="320"/>
          </p14:sldIdLst>
        </p14:section>
        <p14:section name="Some Interesting Facts and Conclusion" id="{A12CBC8D-1A4C-4B27-9463-1A7E8806AFB0}">
          <p14:sldIdLst>
            <p14:sldId id="322"/>
            <p14:sldId id="325"/>
            <p14:sldId id="328"/>
            <p14:sldId id="326"/>
            <p14:sldId id="327"/>
            <p14:sldId id="323"/>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9BA9E-2043-4151-BAE6-7A5E3080ED91}" type="datetimeFigureOut">
              <a:rPr lang="en-IN" smtClean="0"/>
              <a:t>14-02-2022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3A9AD-1B5D-44CD-AEAE-B95BD1AB8D5A}" type="slidenum">
              <a:rPr lang="en-IN" smtClean="0"/>
              <a:t>‹#›</a:t>
            </a:fld>
            <a:endParaRPr lang="en-IN"/>
          </a:p>
        </p:txBody>
      </p:sp>
    </p:spTree>
    <p:extLst>
      <p:ext uri="{BB962C8B-B14F-4D97-AF65-F5344CB8AC3E}">
        <p14:creationId xmlns:p14="http://schemas.microsoft.com/office/powerpoint/2010/main" val="1322675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08EF3-8958-418F-9EC3-6C7E37B571F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37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D645-50BC-49CE-8536-381A65CA12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62A6EC1-C15C-453B-95DE-C4EA06614D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0572AA-CFA2-4636-ACCC-828F663E386F}"/>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5" name="Footer Placeholder 4">
            <a:extLst>
              <a:ext uri="{FF2B5EF4-FFF2-40B4-BE49-F238E27FC236}">
                <a16:creationId xmlns:a16="http://schemas.microsoft.com/office/drawing/2014/main" id="{744F7002-5F98-4320-9E51-3644828257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277979-9E3A-4343-9BA2-F9DE04701FD9}"/>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115109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79A8-5DE4-4428-BB0F-C83D2906125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AC6871-8AD8-4536-8030-90F589E532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E9E1BC-20CB-4960-A731-47E1989432C1}"/>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5" name="Footer Placeholder 4">
            <a:extLst>
              <a:ext uri="{FF2B5EF4-FFF2-40B4-BE49-F238E27FC236}">
                <a16:creationId xmlns:a16="http://schemas.microsoft.com/office/drawing/2014/main" id="{53E056D7-A358-420D-A0E3-FD884E714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88F133-26E5-4FEE-BEF4-53A5A8327D70}"/>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654333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96DD84-0F12-42E3-8F84-7C35BDBA1E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650CA6-66FB-4F0D-8536-A06AD77400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5F994A-19EB-416C-8438-DCD214BE1FFA}"/>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5" name="Footer Placeholder 4">
            <a:extLst>
              <a:ext uri="{FF2B5EF4-FFF2-40B4-BE49-F238E27FC236}">
                <a16:creationId xmlns:a16="http://schemas.microsoft.com/office/drawing/2014/main" id="{648DD855-94C8-4057-964A-9AB9A32E38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6392A1-B26B-4C54-9309-8BCF8F905DBE}"/>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395310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DE7D7643-3A76-4816-9D42-E641879A0172}" type="slidenum">
              <a:t>‹#›</a:t>
            </a:fld>
            <a:endParaRPr/>
          </a:p>
        </p:txBody>
      </p:sp>
      <p:sp>
        <p:nvSpPr>
          <p:cNvPr id="4" name="PlaceHolder 3"/>
          <p:cNvSpPr>
            <a:spLocks noGrp="1"/>
          </p:cNvSpPr>
          <p:nvPr>
            <p:ph type="dt" idx="1"/>
          </p:nvPr>
        </p:nvSpPr>
        <p:spPr/>
        <p:txBody>
          <a:bodyPr/>
          <a:lstStyle/>
          <a:p>
            <a:endParaRPr/>
          </a:p>
        </p:txBody>
      </p:sp>
    </p:spTree>
    <p:extLst>
      <p:ext uri="{BB962C8B-B14F-4D97-AF65-F5344CB8AC3E}">
        <p14:creationId xmlns:p14="http://schemas.microsoft.com/office/powerpoint/2010/main" val="2806366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AB4E3699-FC6E-4ECB-91E1-5B08F54D1B29}" type="slidenum">
              <a:t>‹#›</a:t>
            </a:fld>
            <a:endParaRPr/>
          </a:p>
        </p:txBody>
      </p:sp>
      <p:sp>
        <p:nvSpPr>
          <p:cNvPr id="3"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73503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dirty="0">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4C5DCF3E-1A5B-4BC2-B220-1108B36BCE39}" type="slidenum">
              <a:t>‹#›</a:t>
            </a:fld>
            <a:endParaRPr/>
          </a:p>
        </p:txBody>
      </p:sp>
      <p:sp>
        <p:nvSpPr>
          <p:cNvPr id="6"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2039138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54E3AC25-4204-4C5C-A364-0B27927E7BE1}" type="slidenum">
              <a:t>‹#›</a:t>
            </a:fld>
            <a:endParaRPr/>
          </a:p>
        </p:txBody>
      </p:sp>
      <p:sp>
        <p:nvSpPr>
          <p:cNvPr id="7" name="PlaceHolder 6"/>
          <p:cNvSpPr>
            <a:spLocks noGrp="1"/>
          </p:cNvSpPr>
          <p:nvPr>
            <p:ph type="dt" idx="1"/>
          </p:nvPr>
        </p:nvSpPr>
        <p:spPr/>
        <p:txBody>
          <a:bodyPr/>
          <a:lstStyle/>
          <a:p>
            <a:endParaRPr/>
          </a:p>
        </p:txBody>
      </p:sp>
    </p:spTree>
    <p:extLst>
      <p:ext uri="{BB962C8B-B14F-4D97-AF65-F5344CB8AC3E}">
        <p14:creationId xmlns:p14="http://schemas.microsoft.com/office/powerpoint/2010/main" val="1167247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7332611C-AC79-4B5A-B03D-DE0B78124886}" type="slidenum">
              <a:t>‹#›</a:t>
            </a:fld>
            <a:endParaRPr/>
          </a:p>
        </p:txBody>
      </p:sp>
      <p:sp>
        <p:nvSpPr>
          <p:cNvPr id="5" name="PlaceHolder 4"/>
          <p:cNvSpPr>
            <a:spLocks noGrp="1"/>
          </p:cNvSpPr>
          <p:nvPr>
            <p:ph type="dt" idx="1"/>
          </p:nvPr>
        </p:nvSpPr>
        <p:spPr/>
        <p:txBody>
          <a:bodyPr/>
          <a:lstStyle/>
          <a:p>
            <a:endParaRPr/>
          </a:p>
        </p:txBody>
      </p:sp>
    </p:spTree>
    <p:extLst>
      <p:ext uri="{BB962C8B-B14F-4D97-AF65-F5344CB8AC3E}">
        <p14:creationId xmlns:p14="http://schemas.microsoft.com/office/powerpoint/2010/main" val="2106856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2FBA0CF-D7F5-4426-BD63-8948A117D16F}" type="slidenum">
              <a:t>‹#›</a:t>
            </a:fld>
            <a:endParaRPr/>
          </a:p>
        </p:txBody>
      </p:sp>
      <p:sp>
        <p:nvSpPr>
          <p:cNvPr id="5" name="PlaceHolder 4"/>
          <p:cNvSpPr>
            <a:spLocks noGrp="1"/>
          </p:cNvSpPr>
          <p:nvPr>
            <p:ph type="dt" idx="1"/>
          </p:nvPr>
        </p:nvSpPr>
        <p:spPr/>
        <p:txBody>
          <a:bodyPr/>
          <a:lstStyle/>
          <a:p>
            <a:endParaRPr/>
          </a:p>
        </p:txBody>
      </p:sp>
    </p:spTree>
    <p:extLst>
      <p:ext uri="{BB962C8B-B14F-4D97-AF65-F5344CB8AC3E}">
        <p14:creationId xmlns:p14="http://schemas.microsoft.com/office/powerpoint/2010/main" val="1857608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E6044A6-1152-40F7-91D2-EF3CDD85B3D2}" type="slidenum">
              <a:t>‹#›</a:t>
            </a:fld>
            <a:endParaRPr/>
          </a:p>
        </p:txBody>
      </p:sp>
      <p:sp>
        <p:nvSpPr>
          <p:cNvPr id="8" name="PlaceHolder 7"/>
          <p:cNvSpPr>
            <a:spLocks noGrp="1"/>
          </p:cNvSpPr>
          <p:nvPr>
            <p:ph type="dt" idx="1"/>
          </p:nvPr>
        </p:nvSpPr>
        <p:spPr/>
        <p:txBody>
          <a:bodyPr/>
          <a:lstStyle/>
          <a:p>
            <a:endParaRPr/>
          </a:p>
        </p:txBody>
      </p:sp>
    </p:spTree>
    <p:extLst>
      <p:ext uri="{BB962C8B-B14F-4D97-AF65-F5344CB8AC3E}">
        <p14:creationId xmlns:p14="http://schemas.microsoft.com/office/powerpoint/2010/main" val="3922974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E5FE7981-B711-497C-BD3A-646CC679CA6B}" type="slidenum">
              <a:t>‹#›</a:t>
            </a:fld>
            <a:endParaRPr/>
          </a:p>
        </p:txBody>
      </p:sp>
      <p:sp>
        <p:nvSpPr>
          <p:cNvPr id="8" name="PlaceHolder 7"/>
          <p:cNvSpPr>
            <a:spLocks noGrp="1"/>
          </p:cNvSpPr>
          <p:nvPr>
            <p:ph type="dt" idx="1"/>
          </p:nvPr>
        </p:nvSpPr>
        <p:spPr/>
        <p:txBody>
          <a:bodyPr/>
          <a:lstStyle/>
          <a:p>
            <a:endParaRPr/>
          </a:p>
        </p:txBody>
      </p:sp>
    </p:spTree>
    <p:extLst>
      <p:ext uri="{BB962C8B-B14F-4D97-AF65-F5344CB8AC3E}">
        <p14:creationId xmlns:p14="http://schemas.microsoft.com/office/powerpoint/2010/main" val="3708027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0C8E8-ACCE-4E6A-AC4E-8BA1D9C730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C37FAF-1D9D-407E-93DA-A64361F923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5EF7A1-912A-486E-83F4-523958D2B2BE}"/>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5" name="Footer Placeholder 4">
            <a:extLst>
              <a:ext uri="{FF2B5EF4-FFF2-40B4-BE49-F238E27FC236}">
                <a16:creationId xmlns:a16="http://schemas.microsoft.com/office/drawing/2014/main" id="{E5FB94E0-E5D3-47D5-9ABD-69D49A5F05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0BC8C6-0D03-4CE0-982D-CB986BDFB20F}"/>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430693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631E8C6C-A851-41C5-BC13-9A19B0590BF5}" type="slidenum">
              <a:t>‹#›</a:t>
            </a:fld>
            <a:endParaRPr/>
          </a:p>
        </p:txBody>
      </p:sp>
      <p:sp>
        <p:nvSpPr>
          <p:cNvPr id="8" name="PlaceHolder 7"/>
          <p:cNvSpPr>
            <a:spLocks noGrp="1"/>
          </p:cNvSpPr>
          <p:nvPr>
            <p:ph type="dt" idx="1"/>
          </p:nvPr>
        </p:nvSpPr>
        <p:spPr/>
        <p:txBody>
          <a:bodyPr/>
          <a:lstStyle/>
          <a:p>
            <a:endParaRPr/>
          </a:p>
        </p:txBody>
      </p:sp>
    </p:spTree>
    <p:extLst>
      <p:ext uri="{BB962C8B-B14F-4D97-AF65-F5344CB8AC3E}">
        <p14:creationId xmlns:p14="http://schemas.microsoft.com/office/powerpoint/2010/main" val="2039280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32A969B-1709-4823-BF8B-A78D3429D3FF}" type="slidenum">
              <a:t>‹#›</a:t>
            </a:fld>
            <a:endParaRPr/>
          </a:p>
        </p:txBody>
      </p:sp>
      <p:sp>
        <p:nvSpPr>
          <p:cNvPr id="7" name="PlaceHolder 6"/>
          <p:cNvSpPr>
            <a:spLocks noGrp="1"/>
          </p:cNvSpPr>
          <p:nvPr>
            <p:ph type="dt" idx="1"/>
          </p:nvPr>
        </p:nvSpPr>
        <p:spPr/>
        <p:txBody>
          <a:bodyPr/>
          <a:lstStyle/>
          <a:p>
            <a:endParaRPr/>
          </a:p>
        </p:txBody>
      </p:sp>
    </p:spTree>
    <p:extLst>
      <p:ext uri="{BB962C8B-B14F-4D97-AF65-F5344CB8AC3E}">
        <p14:creationId xmlns:p14="http://schemas.microsoft.com/office/powerpoint/2010/main" val="141273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DDC9E443-1ABF-419C-967D-80EE14512239}" type="slidenum">
              <a:t>‹#›</a:t>
            </a:fld>
            <a:endParaRPr/>
          </a:p>
        </p:txBody>
      </p:sp>
      <p:sp>
        <p:nvSpPr>
          <p:cNvPr id="9" name="PlaceHolder 8"/>
          <p:cNvSpPr>
            <a:spLocks noGrp="1"/>
          </p:cNvSpPr>
          <p:nvPr>
            <p:ph type="dt" idx="1"/>
          </p:nvPr>
        </p:nvSpPr>
        <p:spPr/>
        <p:txBody>
          <a:bodyPr/>
          <a:lstStyle/>
          <a:p>
            <a:endParaRPr/>
          </a:p>
        </p:txBody>
      </p:sp>
    </p:spTree>
    <p:extLst>
      <p:ext uri="{BB962C8B-B14F-4D97-AF65-F5344CB8AC3E}">
        <p14:creationId xmlns:p14="http://schemas.microsoft.com/office/powerpoint/2010/main" val="4069616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77C4BFC5-C083-4FAD-A4E9-68F60B81151C}" type="slidenum">
              <a:t>‹#›</a:t>
            </a:fld>
            <a:endParaRPr/>
          </a:p>
        </p:txBody>
      </p:sp>
      <p:sp>
        <p:nvSpPr>
          <p:cNvPr id="11" name="PlaceHolder 10"/>
          <p:cNvSpPr>
            <a:spLocks noGrp="1"/>
          </p:cNvSpPr>
          <p:nvPr>
            <p:ph type="dt" idx="1"/>
          </p:nvPr>
        </p:nvSpPr>
        <p:spPr/>
        <p:txBody>
          <a:bodyPr/>
          <a:lstStyle/>
          <a:p>
            <a:endParaRPr/>
          </a:p>
        </p:txBody>
      </p:sp>
    </p:spTree>
    <p:extLst>
      <p:ext uri="{BB962C8B-B14F-4D97-AF65-F5344CB8AC3E}">
        <p14:creationId xmlns:p14="http://schemas.microsoft.com/office/powerpoint/2010/main" val="581682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D189F742-79EF-4C31-800E-E2C12717F5E1}" type="slidenum">
              <a:t>‹#›</a:t>
            </a:fld>
            <a:endParaRPr/>
          </a:p>
        </p:txBody>
      </p:sp>
      <p:sp>
        <p:nvSpPr>
          <p:cNvPr id="4" name="PlaceHolder 3"/>
          <p:cNvSpPr>
            <a:spLocks noGrp="1"/>
          </p:cNvSpPr>
          <p:nvPr>
            <p:ph type="dt" idx="4"/>
          </p:nvPr>
        </p:nvSpPr>
        <p:spPr/>
        <p:txBody>
          <a:bodyPr/>
          <a:lstStyle/>
          <a:p>
            <a:endParaRPr/>
          </a:p>
        </p:txBody>
      </p:sp>
    </p:spTree>
    <p:extLst>
      <p:ext uri="{BB962C8B-B14F-4D97-AF65-F5344CB8AC3E}">
        <p14:creationId xmlns:p14="http://schemas.microsoft.com/office/powerpoint/2010/main" val="1218250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573A400-87A2-49EE-9656-615EAE3B6075}" type="slidenum">
              <a:t>‹#›</a:t>
            </a:fld>
            <a:endParaRPr/>
          </a:p>
        </p:txBody>
      </p:sp>
      <p:sp>
        <p:nvSpPr>
          <p:cNvPr id="6" name="PlaceHolder 5"/>
          <p:cNvSpPr>
            <a:spLocks noGrp="1"/>
          </p:cNvSpPr>
          <p:nvPr>
            <p:ph type="dt" idx="4"/>
          </p:nvPr>
        </p:nvSpPr>
        <p:spPr/>
        <p:txBody>
          <a:bodyPr/>
          <a:lstStyle/>
          <a:p>
            <a:endParaRPr/>
          </a:p>
        </p:txBody>
      </p:sp>
    </p:spTree>
    <p:extLst>
      <p:ext uri="{BB962C8B-B14F-4D97-AF65-F5344CB8AC3E}">
        <p14:creationId xmlns:p14="http://schemas.microsoft.com/office/powerpoint/2010/main" val="14748041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50DCE3E-FDCC-46CF-A8E8-1D8B092BBDF4}" type="slidenum">
              <a:t>‹#›</a:t>
            </a:fld>
            <a:endParaRPr/>
          </a:p>
        </p:txBody>
      </p:sp>
      <p:sp>
        <p:nvSpPr>
          <p:cNvPr id="6" name="PlaceHolder 5"/>
          <p:cNvSpPr>
            <a:spLocks noGrp="1"/>
          </p:cNvSpPr>
          <p:nvPr>
            <p:ph type="dt" idx="4"/>
          </p:nvPr>
        </p:nvSpPr>
        <p:spPr/>
        <p:txBody>
          <a:bodyPr/>
          <a:lstStyle/>
          <a:p>
            <a:endParaRPr/>
          </a:p>
        </p:txBody>
      </p:sp>
    </p:spTree>
    <p:extLst>
      <p:ext uri="{BB962C8B-B14F-4D97-AF65-F5344CB8AC3E}">
        <p14:creationId xmlns:p14="http://schemas.microsoft.com/office/powerpoint/2010/main" val="4126353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6C3D38D-5BE9-49D8-A52A-8AAF385979FF}" type="slidenum">
              <a:t>‹#›</a:t>
            </a:fld>
            <a:endParaRPr/>
          </a:p>
        </p:txBody>
      </p:sp>
      <p:sp>
        <p:nvSpPr>
          <p:cNvPr id="7" name="PlaceHolder 6"/>
          <p:cNvSpPr>
            <a:spLocks noGrp="1"/>
          </p:cNvSpPr>
          <p:nvPr>
            <p:ph type="dt" idx="4"/>
          </p:nvPr>
        </p:nvSpPr>
        <p:spPr/>
        <p:txBody>
          <a:bodyPr/>
          <a:lstStyle/>
          <a:p>
            <a:endParaRPr/>
          </a:p>
        </p:txBody>
      </p:sp>
    </p:spTree>
    <p:extLst>
      <p:ext uri="{BB962C8B-B14F-4D97-AF65-F5344CB8AC3E}">
        <p14:creationId xmlns:p14="http://schemas.microsoft.com/office/powerpoint/2010/main" val="385504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F2C7A51D-293C-4BFE-9305-EF85632D8E03}" type="slidenum">
              <a:t>‹#›</a:t>
            </a:fld>
            <a:endParaRPr/>
          </a:p>
        </p:txBody>
      </p:sp>
      <p:sp>
        <p:nvSpPr>
          <p:cNvPr id="5" name="PlaceHolder 4"/>
          <p:cNvSpPr>
            <a:spLocks noGrp="1"/>
          </p:cNvSpPr>
          <p:nvPr>
            <p:ph type="dt" idx="4"/>
          </p:nvPr>
        </p:nvSpPr>
        <p:spPr/>
        <p:txBody>
          <a:bodyPr/>
          <a:lstStyle/>
          <a:p>
            <a:endParaRPr/>
          </a:p>
        </p:txBody>
      </p:sp>
    </p:spTree>
    <p:extLst>
      <p:ext uri="{BB962C8B-B14F-4D97-AF65-F5344CB8AC3E}">
        <p14:creationId xmlns:p14="http://schemas.microsoft.com/office/powerpoint/2010/main" val="1814706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CC8E8F5F-BA37-483A-A5A8-B86A7421AD3E}" type="slidenum">
              <a:t>‹#›</a:t>
            </a:fld>
            <a:endParaRPr/>
          </a:p>
        </p:txBody>
      </p:sp>
      <p:sp>
        <p:nvSpPr>
          <p:cNvPr id="5" name="PlaceHolder 4"/>
          <p:cNvSpPr>
            <a:spLocks noGrp="1"/>
          </p:cNvSpPr>
          <p:nvPr>
            <p:ph type="dt" idx="4"/>
          </p:nvPr>
        </p:nvSpPr>
        <p:spPr/>
        <p:txBody>
          <a:bodyPr/>
          <a:lstStyle/>
          <a:p>
            <a:endParaRPr/>
          </a:p>
        </p:txBody>
      </p:sp>
    </p:spTree>
    <p:extLst>
      <p:ext uri="{BB962C8B-B14F-4D97-AF65-F5344CB8AC3E}">
        <p14:creationId xmlns:p14="http://schemas.microsoft.com/office/powerpoint/2010/main" val="3633752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12BF-6328-450A-B1B0-5CD1AA3123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17E7D3-25FE-43CF-9414-A8A17FDA80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6B9E5E-5ACC-4BE6-A3C6-65AC3BA2DF5E}"/>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5" name="Footer Placeholder 4">
            <a:extLst>
              <a:ext uri="{FF2B5EF4-FFF2-40B4-BE49-F238E27FC236}">
                <a16:creationId xmlns:a16="http://schemas.microsoft.com/office/drawing/2014/main" id="{2B9A07FC-26B1-4F3B-9D95-9A25D03931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F4D25D-1667-48FB-ADC0-9D29E0360E49}"/>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1534340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9118504-2358-47B8-9799-B7F22928F50B}" type="slidenum">
              <a:t>‹#›</a:t>
            </a:fld>
            <a:endParaRPr/>
          </a:p>
        </p:txBody>
      </p:sp>
      <p:sp>
        <p:nvSpPr>
          <p:cNvPr id="8" name="PlaceHolder 7"/>
          <p:cNvSpPr>
            <a:spLocks noGrp="1"/>
          </p:cNvSpPr>
          <p:nvPr>
            <p:ph type="dt" idx="4"/>
          </p:nvPr>
        </p:nvSpPr>
        <p:spPr/>
        <p:txBody>
          <a:bodyPr/>
          <a:lstStyle/>
          <a:p>
            <a:endParaRPr/>
          </a:p>
        </p:txBody>
      </p:sp>
    </p:spTree>
    <p:extLst>
      <p:ext uri="{BB962C8B-B14F-4D97-AF65-F5344CB8AC3E}">
        <p14:creationId xmlns:p14="http://schemas.microsoft.com/office/powerpoint/2010/main" val="3674490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60CCFD2-2996-460C-BDBE-49E4E234396F}" type="slidenum">
              <a:t>‹#›</a:t>
            </a:fld>
            <a:endParaRPr/>
          </a:p>
        </p:txBody>
      </p:sp>
      <p:sp>
        <p:nvSpPr>
          <p:cNvPr id="8" name="PlaceHolder 7"/>
          <p:cNvSpPr>
            <a:spLocks noGrp="1"/>
          </p:cNvSpPr>
          <p:nvPr>
            <p:ph type="dt" idx="4"/>
          </p:nvPr>
        </p:nvSpPr>
        <p:spPr/>
        <p:txBody>
          <a:bodyPr/>
          <a:lstStyle/>
          <a:p>
            <a:endParaRPr/>
          </a:p>
        </p:txBody>
      </p:sp>
    </p:spTree>
    <p:extLst>
      <p:ext uri="{BB962C8B-B14F-4D97-AF65-F5344CB8AC3E}">
        <p14:creationId xmlns:p14="http://schemas.microsoft.com/office/powerpoint/2010/main" val="670664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DDDB72DD-36FB-4A60-908E-AEE417ABA89B}" type="slidenum">
              <a:t>‹#›</a:t>
            </a:fld>
            <a:endParaRPr/>
          </a:p>
        </p:txBody>
      </p:sp>
      <p:sp>
        <p:nvSpPr>
          <p:cNvPr id="8" name="PlaceHolder 7"/>
          <p:cNvSpPr>
            <a:spLocks noGrp="1"/>
          </p:cNvSpPr>
          <p:nvPr>
            <p:ph type="dt" idx="4"/>
          </p:nvPr>
        </p:nvSpPr>
        <p:spPr/>
        <p:txBody>
          <a:bodyPr/>
          <a:lstStyle/>
          <a:p>
            <a:endParaRPr/>
          </a:p>
        </p:txBody>
      </p:sp>
    </p:spTree>
    <p:extLst>
      <p:ext uri="{BB962C8B-B14F-4D97-AF65-F5344CB8AC3E}">
        <p14:creationId xmlns:p14="http://schemas.microsoft.com/office/powerpoint/2010/main" val="3483030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0E842705-84C2-4E5E-B642-37DA67D95E1F}" type="slidenum">
              <a:t>‹#›</a:t>
            </a:fld>
            <a:endParaRPr/>
          </a:p>
        </p:txBody>
      </p:sp>
      <p:sp>
        <p:nvSpPr>
          <p:cNvPr id="7" name="PlaceHolder 6"/>
          <p:cNvSpPr>
            <a:spLocks noGrp="1"/>
          </p:cNvSpPr>
          <p:nvPr>
            <p:ph type="dt" idx="4"/>
          </p:nvPr>
        </p:nvSpPr>
        <p:spPr/>
        <p:txBody>
          <a:bodyPr/>
          <a:lstStyle/>
          <a:p>
            <a:endParaRPr/>
          </a:p>
        </p:txBody>
      </p:sp>
    </p:spTree>
    <p:extLst>
      <p:ext uri="{BB962C8B-B14F-4D97-AF65-F5344CB8AC3E}">
        <p14:creationId xmlns:p14="http://schemas.microsoft.com/office/powerpoint/2010/main" val="16957517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6003835A-0F2D-4DA1-B4FC-5D22B71F24B1}" type="slidenum">
              <a:t>‹#›</a:t>
            </a:fld>
            <a:endParaRPr/>
          </a:p>
        </p:txBody>
      </p:sp>
      <p:sp>
        <p:nvSpPr>
          <p:cNvPr id="9" name="PlaceHolder 8"/>
          <p:cNvSpPr>
            <a:spLocks noGrp="1"/>
          </p:cNvSpPr>
          <p:nvPr>
            <p:ph type="dt" idx="4"/>
          </p:nvPr>
        </p:nvSpPr>
        <p:spPr/>
        <p:txBody>
          <a:bodyPr/>
          <a:lstStyle/>
          <a:p>
            <a:endParaRPr/>
          </a:p>
        </p:txBody>
      </p:sp>
    </p:spTree>
    <p:extLst>
      <p:ext uri="{BB962C8B-B14F-4D97-AF65-F5344CB8AC3E}">
        <p14:creationId xmlns:p14="http://schemas.microsoft.com/office/powerpoint/2010/main" val="2289694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6E1F33C2-D9DD-4117-84E6-B4B1960DA40C}" type="slidenum">
              <a:t>‹#›</a:t>
            </a:fld>
            <a:endParaRPr/>
          </a:p>
        </p:txBody>
      </p:sp>
      <p:sp>
        <p:nvSpPr>
          <p:cNvPr id="11" name="PlaceHolder 10"/>
          <p:cNvSpPr>
            <a:spLocks noGrp="1"/>
          </p:cNvSpPr>
          <p:nvPr>
            <p:ph type="dt" idx="4"/>
          </p:nvPr>
        </p:nvSpPr>
        <p:spPr/>
        <p:txBody>
          <a:bodyPr/>
          <a:lstStyle/>
          <a:p>
            <a:endParaRPr/>
          </a:p>
        </p:txBody>
      </p:sp>
    </p:spTree>
    <p:extLst>
      <p:ext uri="{BB962C8B-B14F-4D97-AF65-F5344CB8AC3E}">
        <p14:creationId xmlns:p14="http://schemas.microsoft.com/office/powerpoint/2010/main" val="697740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170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4"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832685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6"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741353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8"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9"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437004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0FD5E-41D2-4E37-A1A3-7B3A7F5150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2D068C-A315-4294-A45A-E241FEEECC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C9609F-5BF5-4A23-9FAD-46D59ACF47B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6360B5-6D91-4E2A-8F69-D735E5FCDA75}"/>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6" name="Footer Placeholder 5">
            <a:extLst>
              <a:ext uri="{FF2B5EF4-FFF2-40B4-BE49-F238E27FC236}">
                <a16:creationId xmlns:a16="http://schemas.microsoft.com/office/drawing/2014/main" id="{E72E5297-8154-4EEC-917C-E4FEAB858C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C2C363-D22E-4077-A1E4-EC9289297DBA}"/>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12433656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9526975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1"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7182369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6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4"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5"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27195474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67"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8"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9"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23510331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3"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16510656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5"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6"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34565273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8"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9"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80"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81"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6698611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83"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84"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85"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86"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87"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88"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28264112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14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4"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267333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B59A8-47C5-4635-B9B8-7EC1BB8313C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323ED6-947D-43F0-8CF4-BD25FEF269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12990D3-DA49-486B-81AC-9B3B4F9FAC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C268B15-3312-458D-9BD4-A59F096480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603B2A-91B4-4BFC-8B92-613D61E79D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2694C2-8E25-4AD8-831B-FB43B1E03F05}"/>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8" name="Footer Placeholder 7">
            <a:extLst>
              <a:ext uri="{FF2B5EF4-FFF2-40B4-BE49-F238E27FC236}">
                <a16:creationId xmlns:a16="http://schemas.microsoft.com/office/drawing/2014/main" id="{03E2EED4-8F96-4057-8D93-056807DC7C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3CF6FC-FE1C-4E14-AB27-F9AF59021E12}"/>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42053017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6"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39948289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68"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69"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20991908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39903422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1"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35840915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74"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75"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28622399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7"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78"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79"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24203908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3"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31316315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5"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6"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24234593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8"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9"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0"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1"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17708052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93"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4"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5"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6"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7"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8"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419476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FA8-9E65-43F1-B087-280CDE0B84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08CD32-8FF5-4312-B535-FC14B793F171}"/>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4" name="Footer Placeholder 3">
            <a:extLst>
              <a:ext uri="{FF2B5EF4-FFF2-40B4-BE49-F238E27FC236}">
                <a16:creationId xmlns:a16="http://schemas.microsoft.com/office/drawing/2014/main" id="{C88642CE-773A-4CC5-B168-F512C1AFFC9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1F76E4D-C43F-4C21-96ED-FA489074130D}"/>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5551183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2B1D3FDB-5016-414E-8FD9-959F37A69246}" type="slidenum">
              <a:t>‹#›</a:t>
            </a:fld>
            <a:endParaRPr/>
          </a:p>
        </p:txBody>
      </p:sp>
      <p:sp>
        <p:nvSpPr>
          <p:cNvPr id="4" name="PlaceHolder 3"/>
          <p:cNvSpPr>
            <a:spLocks noGrp="1"/>
          </p:cNvSpPr>
          <p:nvPr>
            <p:ph type="dt" idx="7"/>
          </p:nvPr>
        </p:nvSpPr>
        <p:spPr/>
        <p:txBody>
          <a:bodyPr/>
          <a:lstStyle/>
          <a:p>
            <a:endParaRPr/>
          </a:p>
        </p:txBody>
      </p:sp>
    </p:spTree>
    <p:extLst>
      <p:ext uri="{BB962C8B-B14F-4D97-AF65-F5344CB8AC3E}">
        <p14:creationId xmlns:p14="http://schemas.microsoft.com/office/powerpoint/2010/main" val="26674996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5"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ADF01545-B7CA-4078-97A8-7157C348CED7}" type="slidenum">
              <a:t>‹#›</a:t>
            </a:fld>
            <a:endParaRPr/>
          </a:p>
        </p:txBody>
      </p:sp>
      <p:sp>
        <p:nvSpPr>
          <p:cNvPr id="6" name="PlaceHolder 5"/>
          <p:cNvSpPr>
            <a:spLocks noGrp="1"/>
          </p:cNvSpPr>
          <p:nvPr>
            <p:ph type="dt" idx="7"/>
          </p:nvPr>
        </p:nvSpPr>
        <p:spPr/>
        <p:txBody>
          <a:bodyPr/>
          <a:lstStyle/>
          <a:p>
            <a:endParaRPr/>
          </a:p>
        </p:txBody>
      </p:sp>
    </p:spTree>
    <p:extLst>
      <p:ext uri="{BB962C8B-B14F-4D97-AF65-F5344CB8AC3E}">
        <p14:creationId xmlns:p14="http://schemas.microsoft.com/office/powerpoint/2010/main" val="20107926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7"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98974D78-003B-4488-A3E5-9CE5FBC13EAE}" type="slidenum">
              <a:t>‹#›</a:t>
            </a:fld>
            <a:endParaRPr/>
          </a:p>
        </p:txBody>
      </p:sp>
      <p:sp>
        <p:nvSpPr>
          <p:cNvPr id="6" name="PlaceHolder 5"/>
          <p:cNvSpPr>
            <a:spLocks noGrp="1"/>
          </p:cNvSpPr>
          <p:nvPr>
            <p:ph type="dt" idx="7"/>
          </p:nvPr>
        </p:nvSpPr>
        <p:spPr/>
        <p:txBody>
          <a:bodyPr/>
          <a:lstStyle/>
          <a:p>
            <a:endParaRPr/>
          </a:p>
        </p:txBody>
      </p:sp>
    </p:spTree>
    <p:extLst>
      <p:ext uri="{BB962C8B-B14F-4D97-AF65-F5344CB8AC3E}">
        <p14:creationId xmlns:p14="http://schemas.microsoft.com/office/powerpoint/2010/main" val="23027338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0"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E5394BF0-064B-40BC-823B-AF768EE611E4}" type="slidenum">
              <a:t>‹#›</a:t>
            </a:fld>
            <a:endParaRPr/>
          </a:p>
        </p:txBody>
      </p:sp>
      <p:sp>
        <p:nvSpPr>
          <p:cNvPr id="7" name="PlaceHolder 6"/>
          <p:cNvSpPr>
            <a:spLocks noGrp="1"/>
          </p:cNvSpPr>
          <p:nvPr>
            <p:ph type="dt" idx="7"/>
          </p:nvPr>
        </p:nvSpPr>
        <p:spPr/>
        <p:txBody>
          <a:bodyPr/>
          <a:lstStyle/>
          <a:p>
            <a:endParaRPr/>
          </a:p>
        </p:txBody>
      </p:sp>
    </p:spTree>
    <p:extLst>
      <p:ext uri="{BB962C8B-B14F-4D97-AF65-F5344CB8AC3E}">
        <p14:creationId xmlns:p14="http://schemas.microsoft.com/office/powerpoint/2010/main" val="31373324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72241A4F-72F8-46D2-98DE-16DDA2D6F03F}" type="slidenum">
              <a:t>‹#›</a:t>
            </a:fld>
            <a:endParaRPr/>
          </a:p>
        </p:txBody>
      </p:sp>
      <p:sp>
        <p:nvSpPr>
          <p:cNvPr id="5" name="PlaceHolder 4"/>
          <p:cNvSpPr>
            <a:spLocks noGrp="1"/>
          </p:cNvSpPr>
          <p:nvPr>
            <p:ph type="dt" idx="7"/>
          </p:nvPr>
        </p:nvSpPr>
        <p:spPr/>
        <p:txBody>
          <a:bodyPr/>
          <a:lstStyle/>
          <a:p>
            <a:endParaRPr/>
          </a:p>
        </p:txBody>
      </p:sp>
    </p:spTree>
    <p:extLst>
      <p:ext uri="{BB962C8B-B14F-4D97-AF65-F5344CB8AC3E}">
        <p14:creationId xmlns:p14="http://schemas.microsoft.com/office/powerpoint/2010/main" val="8500619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F653D535-1BE4-4E7A-94D7-CF3847DC0528}" type="slidenum">
              <a:t>‹#›</a:t>
            </a:fld>
            <a:endParaRPr/>
          </a:p>
        </p:txBody>
      </p:sp>
      <p:sp>
        <p:nvSpPr>
          <p:cNvPr id="5" name="PlaceHolder 4"/>
          <p:cNvSpPr>
            <a:spLocks noGrp="1"/>
          </p:cNvSpPr>
          <p:nvPr>
            <p:ph type="dt" idx="7"/>
          </p:nvPr>
        </p:nvSpPr>
        <p:spPr/>
        <p:txBody>
          <a:bodyPr/>
          <a:lstStyle/>
          <a:p>
            <a:endParaRPr/>
          </a:p>
        </p:txBody>
      </p:sp>
    </p:spTree>
    <p:extLst>
      <p:ext uri="{BB962C8B-B14F-4D97-AF65-F5344CB8AC3E}">
        <p14:creationId xmlns:p14="http://schemas.microsoft.com/office/powerpoint/2010/main" val="19288235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1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5"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6"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F4512C71-DB9C-4623-B0F4-9A1721248C61}" type="slidenum">
              <a:t>‹#›</a:t>
            </a:fld>
            <a:endParaRPr/>
          </a:p>
        </p:txBody>
      </p:sp>
      <p:sp>
        <p:nvSpPr>
          <p:cNvPr id="8" name="PlaceHolder 7"/>
          <p:cNvSpPr>
            <a:spLocks noGrp="1"/>
          </p:cNvSpPr>
          <p:nvPr>
            <p:ph type="dt" idx="7"/>
          </p:nvPr>
        </p:nvSpPr>
        <p:spPr/>
        <p:txBody>
          <a:bodyPr/>
          <a:lstStyle/>
          <a:p>
            <a:endParaRPr/>
          </a:p>
        </p:txBody>
      </p:sp>
    </p:spTree>
    <p:extLst>
      <p:ext uri="{BB962C8B-B14F-4D97-AF65-F5344CB8AC3E}">
        <p14:creationId xmlns:p14="http://schemas.microsoft.com/office/powerpoint/2010/main" val="3066692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18"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9"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0"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1CE86BA7-28E5-4B5F-B4E7-FA6EFE1D368B}" type="slidenum">
              <a:t>‹#›</a:t>
            </a:fld>
            <a:endParaRPr/>
          </a:p>
        </p:txBody>
      </p:sp>
      <p:sp>
        <p:nvSpPr>
          <p:cNvPr id="8" name="PlaceHolder 7"/>
          <p:cNvSpPr>
            <a:spLocks noGrp="1"/>
          </p:cNvSpPr>
          <p:nvPr>
            <p:ph type="dt" idx="7"/>
          </p:nvPr>
        </p:nvSpPr>
        <p:spPr/>
        <p:txBody>
          <a:bodyPr/>
          <a:lstStyle/>
          <a:p>
            <a:endParaRPr/>
          </a:p>
        </p:txBody>
      </p:sp>
    </p:spTree>
    <p:extLst>
      <p:ext uri="{BB962C8B-B14F-4D97-AF65-F5344CB8AC3E}">
        <p14:creationId xmlns:p14="http://schemas.microsoft.com/office/powerpoint/2010/main" val="6280600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2"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4"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A6145C12-BB7B-4743-8BFC-548384362359}" type="slidenum">
              <a:t>‹#›</a:t>
            </a:fld>
            <a:endParaRPr/>
          </a:p>
        </p:txBody>
      </p:sp>
      <p:sp>
        <p:nvSpPr>
          <p:cNvPr id="8" name="PlaceHolder 7"/>
          <p:cNvSpPr>
            <a:spLocks noGrp="1"/>
          </p:cNvSpPr>
          <p:nvPr>
            <p:ph type="dt" idx="7"/>
          </p:nvPr>
        </p:nvSpPr>
        <p:spPr/>
        <p:txBody>
          <a:bodyPr/>
          <a:lstStyle/>
          <a:p>
            <a:endParaRPr/>
          </a:p>
        </p:txBody>
      </p:sp>
    </p:spTree>
    <p:extLst>
      <p:ext uri="{BB962C8B-B14F-4D97-AF65-F5344CB8AC3E}">
        <p14:creationId xmlns:p14="http://schemas.microsoft.com/office/powerpoint/2010/main" val="19962687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6"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7"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EDE1BF01-72C1-4A34-9D9B-E554CFD128A9}" type="slidenum">
              <a:t>‹#›</a:t>
            </a:fld>
            <a:endParaRPr/>
          </a:p>
        </p:txBody>
      </p:sp>
      <p:sp>
        <p:nvSpPr>
          <p:cNvPr id="7" name="PlaceHolder 6"/>
          <p:cNvSpPr>
            <a:spLocks noGrp="1"/>
          </p:cNvSpPr>
          <p:nvPr>
            <p:ph type="dt" idx="7"/>
          </p:nvPr>
        </p:nvSpPr>
        <p:spPr/>
        <p:txBody>
          <a:bodyPr/>
          <a:lstStyle/>
          <a:p>
            <a:endParaRPr/>
          </a:p>
        </p:txBody>
      </p:sp>
    </p:spTree>
    <p:extLst>
      <p:ext uri="{BB962C8B-B14F-4D97-AF65-F5344CB8AC3E}">
        <p14:creationId xmlns:p14="http://schemas.microsoft.com/office/powerpoint/2010/main" val="521980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7C044-4107-4E8C-87F9-E05A8E0ACEF1}"/>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3" name="Footer Placeholder 2">
            <a:extLst>
              <a:ext uri="{FF2B5EF4-FFF2-40B4-BE49-F238E27FC236}">
                <a16:creationId xmlns:a16="http://schemas.microsoft.com/office/drawing/2014/main" id="{B09A923B-9DAA-4A17-9382-A99818A798B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0B98F4-B50C-417E-B1F8-1963DD67960E}"/>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3923101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9"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1"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2"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3677AC1-3E9C-4C11-9E6D-A7CE995A9CF9}" type="slidenum">
              <a:t>‹#›</a:t>
            </a:fld>
            <a:endParaRPr/>
          </a:p>
        </p:txBody>
      </p:sp>
      <p:sp>
        <p:nvSpPr>
          <p:cNvPr id="9" name="PlaceHolder 8"/>
          <p:cNvSpPr>
            <a:spLocks noGrp="1"/>
          </p:cNvSpPr>
          <p:nvPr>
            <p:ph type="dt" idx="7"/>
          </p:nvPr>
        </p:nvSpPr>
        <p:spPr/>
        <p:txBody>
          <a:bodyPr/>
          <a:lstStyle/>
          <a:p>
            <a:endParaRPr/>
          </a:p>
        </p:txBody>
      </p:sp>
    </p:spTree>
    <p:extLst>
      <p:ext uri="{BB962C8B-B14F-4D97-AF65-F5344CB8AC3E}">
        <p14:creationId xmlns:p14="http://schemas.microsoft.com/office/powerpoint/2010/main" val="37684902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34"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5"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6"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7"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8"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9"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2D9BFD58-E3EC-4CA1-BB71-E233A97CB91D}" type="slidenum">
              <a:t>‹#›</a:t>
            </a:fld>
            <a:endParaRPr/>
          </a:p>
        </p:txBody>
      </p:sp>
      <p:sp>
        <p:nvSpPr>
          <p:cNvPr id="11" name="PlaceHolder 10"/>
          <p:cNvSpPr>
            <a:spLocks noGrp="1"/>
          </p:cNvSpPr>
          <p:nvPr>
            <p:ph type="dt" idx="7"/>
          </p:nvPr>
        </p:nvSpPr>
        <p:spPr/>
        <p:txBody>
          <a:bodyPr/>
          <a:lstStyle/>
          <a:p>
            <a:endParaRPr/>
          </a:p>
        </p:txBody>
      </p:sp>
    </p:spTree>
    <p:extLst>
      <p:ext uri="{BB962C8B-B14F-4D97-AF65-F5344CB8AC3E}">
        <p14:creationId xmlns:p14="http://schemas.microsoft.com/office/powerpoint/2010/main" val="37562593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303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5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21527921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5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3669229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6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6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26664332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31276247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29084600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6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6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6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24810363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7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7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1319063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1EF5-3F24-49BE-B07A-7F8E6778E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B1F15A-3A6A-4448-A0C1-277702F13E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ACF56C6-849A-4824-B94F-7E64C27B8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291E1A-075C-4CC1-B18E-F7E3F52124A1}"/>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6" name="Footer Placeholder 5">
            <a:extLst>
              <a:ext uri="{FF2B5EF4-FFF2-40B4-BE49-F238E27FC236}">
                <a16:creationId xmlns:a16="http://schemas.microsoft.com/office/drawing/2014/main" id="{E89732C9-4FB5-435D-8A89-769B9FFBD9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876382-B4C5-4619-B49B-2740D8ABDF6B}"/>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9663201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7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7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5797500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7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14583978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8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8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8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8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42514221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8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8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8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8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9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9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extLst>
      <p:ext uri="{BB962C8B-B14F-4D97-AF65-F5344CB8AC3E}">
        <p14:creationId xmlns:p14="http://schemas.microsoft.com/office/powerpoint/2010/main" val="31129520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0A09EAFF-4A23-49DC-8440-2648E9650241}" type="slidenum">
              <a:t>‹#›</a:t>
            </a:fld>
            <a:endParaRPr/>
          </a:p>
        </p:txBody>
      </p:sp>
      <p:sp>
        <p:nvSpPr>
          <p:cNvPr id="4" name="PlaceHolder 3"/>
          <p:cNvSpPr>
            <a:spLocks noGrp="1"/>
          </p:cNvSpPr>
          <p:nvPr>
            <p:ph type="dt" idx="10"/>
          </p:nvPr>
        </p:nvSpPr>
        <p:spPr/>
        <p:txBody>
          <a:bodyPr/>
          <a:lstStyle/>
          <a:p>
            <a:endParaRPr/>
          </a:p>
        </p:txBody>
      </p:sp>
    </p:spTree>
    <p:extLst>
      <p:ext uri="{BB962C8B-B14F-4D97-AF65-F5344CB8AC3E}">
        <p14:creationId xmlns:p14="http://schemas.microsoft.com/office/powerpoint/2010/main" val="12931490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8"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DB3A52FA-F64C-4BB4-A976-965F1EE09B5A}" type="slidenum">
              <a:t>‹#›</a:t>
            </a:fld>
            <a:endParaRPr/>
          </a:p>
        </p:txBody>
      </p:sp>
      <p:sp>
        <p:nvSpPr>
          <p:cNvPr id="6" name="PlaceHolder 5"/>
          <p:cNvSpPr>
            <a:spLocks noGrp="1"/>
          </p:cNvSpPr>
          <p:nvPr>
            <p:ph type="dt" idx="10"/>
          </p:nvPr>
        </p:nvSpPr>
        <p:spPr/>
        <p:txBody>
          <a:bodyPr/>
          <a:lstStyle/>
          <a:p>
            <a:endParaRPr/>
          </a:p>
        </p:txBody>
      </p:sp>
    </p:spTree>
    <p:extLst>
      <p:ext uri="{BB962C8B-B14F-4D97-AF65-F5344CB8AC3E}">
        <p14:creationId xmlns:p14="http://schemas.microsoft.com/office/powerpoint/2010/main" val="39261372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00"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9F949D84-2B1B-4F18-A583-B33945D3D6B5}" type="slidenum">
              <a:t>‹#›</a:t>
            </a:fld>
            <a:endParaRPr/>
          </a:p>
        </p:txBody>
      </p:sp>
      <p:sp>
        <p:nvSpPr>
          <p:cNvPr id="6" name="PlaceHolder 5"/>
          <p:cNvSpPr>
            <a:spLocks noGrp="1"/>
          </p:cNvSpPr>
          <p:nvPr>
            <p:ph type="dt" idx="10"/>
          </p:nvPr>
        </p:nvSpPr>
        <p:spPr/>
        <p:txBody>
          <a:bodyPr/>
          <a:lstStyle/>
          <a:p>
            <a:endParaRPr/>
          </a:p>
        </p:txBody>
      </p:sp>
    </p:spTree>
    <p:extLst>
      <p:ext uri="{BB962C8B-B14F-4D97-AF65-F5344CB8AC3E}">
        <p14:creationId xmlns:p14="http://schemas.microsoft.com/office/powerpoint/2010/main" val="1284947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02"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03"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2730FB9D-BC8D-46E3-8B94-1E019CDD50EC}" type="slidenum">
              <a:t>‹#›</a:t>
            </a:fld>
            <a:endParaRPr/>
          </a:p>
        </p:txBody>
      </p:sp>
      <p:sp>
        <p:nvSpPr>
          <p:cNvPr id="7" name="PlaceHolder 6"/>
          <p:cNvSpPr>
            <a:spLocks noGrp="1"/>
          </p:cNvSpPr>
          <p:nvPr>
            <p:ph type="dt" idx="10"/>
          </p:nvPr>
        </p:nvSpPr>
        <p:spPr/>
        <p:txBody>
          <a:bodyPr/>
          <a:lstStyle/>
          <a:p>
            <a:endParaRPr/>
          </a:p>
        </p:txBody>
      </p:sp>
    </p:spTree>
    <p:extLst>
      <p:ext uri="{BB962C8B-B14F-4D97-AF65-F5344CB8AC3E}">
        <p14:creationId xmlns:p14="http://schemas.microsoft.com/office/powerpoint/2010/main" val="32149940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85970966-702E-40DB-9FD6-C36BBB8C7816}" type="slidenum">
              <a:t>‹#›</a:t>
            </a:fld>
            <a:endParaRPr/>
          </a:p>
        </p:txBody>
      </p:sp>
      <p:sp>
        <p:nvSpPr>
          <p:cNvPr id="5" name="PlaceHolder 4"/>
          <p:cNvSpPr>
            <a:spLocks noGrp="1"/>
          </p:cNvSpPr>
          <p:nvPr>
            <p:ph type="dt" idx="10"/>
          </p:nvPr>
        </p:nvSpPr>
        <p:spPr/>
        <p:txBody>
          <a:bodyPr/>
          <a:lstStyle/>
          <a:p>
            <a:endParaRPr/>
          </a:p>
        </p:txBody>
      </p:sp>
    </p:spTree>
    <p:extLst>
      <p:ext uri="{BB962C8B-B14F-4D97-AF65-F5344CB8AC3E}">
        <p14:creationId xmlns:p14="http://schemas.microsoft.com/office/powerpoint/2010/main" val="2016013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67B4FF37-9907-4F52-A803-C2816E026915}" type="slidenum">
              <a:t>‹#›</a:t>
            </a:fld>
            <a:endParaRPr/>
          </a:p>
        </p:txBody>
      </p:sp>
      <p:sp>
        <p:nvSpPr>
          <p:cNvPr id="5" name="PlaceHolder 4"/>
          <p:cNvSpPr>
            <a:spLocks noGrp="1"/>
          </p:cNvSpPr>
          <p:nvPr>
            <p:ph type="dt" idx="10"/>
          </p:nvPr>
        </p:nvSpPr>
        <p:spPr/>
        <p:txBody>
          <a:bodyPr/>
          <a:lstStyle/>
          <a:p>
            <a:endParaRPr/>
          </a:p>
        </p:txBody>
      </p:sp>
    </p:spTree>
    <p:extLst>
      <p:ext uri="{BB962C8B-B14F-4D97-AF65-F5344CB8AC3E}">
        <p14:creationId xmlns:p14="http://schemas.microsoft.com/office/powerpoint/2010/main" val="699678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AFE0-E65C-4695-A36D-EF055F4D6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8C9F73D-2A43-4A83-A3F7-0FAEA56571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21BC76-B89D-408E-926D-C9198BC9D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05A1D9-9958-4C6B-8766-5731C631E5A9}"/>
              </a:ext>
            </a:extLst>
          </p:cNvPr>
          <p:cNvSpPr>
            <a:spLocks noGrp="1"/>
          </p:cNvSpPr>
          <p:nvPr>
            <p:ph type="dt" sz="half" idx="10"/>
          </p:nvPr>
        </p:nvSpPr>
        <p:spPr/>
        <p:txBody>
          <a:bodyPr/>
          <a:lstStyle/>
          <a:p>
            <a:fld id="{CE6E4708-D8D2-49FE-BDC0-C1E5BF7C5CFF}" type="datetimeFigureOut">
              <a:rPr lang="en-IN" smtClean="0"/>
              <a:t>14-02-2022</a:t>
            </a:fld>
            <a:endParaRPr lang="en-IN"/>
          </a:p>
        </p:txBody>
      </p:sp>
      <p:sp>
        <p:nvSpPr>
          <p:cNvPr id="6" name="Footer Placeholder 5">
            <a:extLst>
              <a:ext uri="{FF2B5EF4-FFF2-40B4-BE49-F238E27FC236}">
                <a16:creationId xmlns:a16="http://schemas.microsoft.com/office/drawing/2014/main" id="{4249D2C3-6023-40B0-9BA4-B2745E49ED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49E66C-A147-45D4-86E8-E581C79BBC71}"/>
              </a:ext>
            </a:extLst>
          </p:cNvPr>
          <p:cNvSpPr>
            <a:spLocks noGrp="1"/>
          </p:cNvSpPr>
          <p:nvPr>
            <p:ph type="sldNum" sz="quarter" idx="12"/>
          </p:nvPr>
        </p:nvSpPr>
        <p:spPr/>
        <p:txBody>
          <a:bodyPr/>
          <a:lstStyle/>
          <a:p>
            <a:fld id="{06FDAB68-CD8A-4651-8D7A-478B3A79F655}" type="slidenum">
              <a:rPr lang="en-IN" smtClean="0"/>
              <a:t>‹#›</a:t>
            </a:fld>
            <a:endParaRPr lang="en-IN"/>
          </a:p>
        </p:txBody>
      </p:sp>
    </p:spTree>
    <p:extLst>
      <p:ext uri="{BB962C8B-B14F-4D97-AF65-F5344CB8AC3E}">
        <p14:creationId xmlns:p14="http://schemas.microsoft.com/office/powerpoint/2010/main" val="22146194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07"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08"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09"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2B1A0B2B-1331-451A-931C-85515D9B4C5F}" type="slidenum">
              <a:t>‹#›</a:t>
            </a:fld>
            <a:endParaRPr/>
          </a:p>
        </p:txBody>
      </p:sp>
      <p:sp>
        <p:nvSpPr>
          <p:cNvPr id="8" name="PlaceHolder 7"/>
          <p:cNvSpPr>
            <a:spLocks noGrp="1"/>
          </p:cNvSpPr>
          <p:nvPr>
            <p:ph type="dt" idx="10"/>
          </p:nvPr>
        </p:nvSpPr>
        <p:spPr/>
        <p:txBody>
          <a:bodyPr/>
          <a:lstStyle/>
          <a:p>
            <a:endParaRPr/>
          </a:p>
        </p:txBody>
      </p:sp>
    </p:spTree>
    <p:extLst>
      <p:ext uri="{BB962C8B-B14F-4D97-AF65-F5344CB8AC3E}">
        <p14:creationId xmlns:p14="http://schemas.microsoft.com/office/powerpoint/2010/main" val="38268525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1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13"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732CD999-6A76-4328-80D9-057FC9F6F5BC}" type="slidenum">
              <a:t>‹#›</a:t>
            </a:fld>
            <a:endParaRPr/>
          </a:p>
        </p:txBody>
      </p:sp>
      <p:sp>
        <p:nvSpPr>
          <p:cNvPr id="8" name="PlaceHolder 7"/>
          <p:cNvSpPr>
            <a:spLocks noGrp="1"/>
          </p:cNvSpPr>
          <p:nvPr>
            <p:ph type="dt" idx="10"/>
          </p:nvPr>
        </p:nvSpPr>
        <p:spPr/>
        <p:txBody>
          <a:bodyPr/>
          <a:lstStyle/>
          <a:p>
            <a:endParaRPr/>
          </a:p>
        </p:txBody>
      </p:sp>
    </p:spTree>
    <p:extLst>
      <p:ext uri="{BB962C8B-B14F-4D97-AF65-F5344CB8AC3E}">
        <p14:creationId xmlns:p14="http://schemas.microsoft.com/office/powerpoint/2010/main" val="22059342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16"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17"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B8CC5D8-FB82-4940-B180-0D2930853CCA}" type="slidenum">
              <a:t>‹#›</a:t>
            </a:fld>
            <a:endParaRPr/>
          </a:p>
        </p:txBody>
      </p:sp>
      <p:sp>
        <p:nvSpPr>
          <p:cNvPr id="8" name="PlaceHolder 7"/>
          <p:cNvSpPr>
            <a:spLocks noGrp="1"/>
          </p:cNvSpPr>
          <p:nvPr>
            <p:ph type="dt" idx="10"/>
          </p:nvPr>
        </p:nvSpPr>
        <p:spPr/>
        <p:txBody>
          <a:bodyPr/>
          <a:lstStyle/>
          <a:p>
            <a:endParaRPr/>
          </a:p>
        </p:txBody>
      </p:sp>
    </p:spTree>
    <p:extLst>
      <p:ext uri="{BB962C8B-B14F-4D97-AF65-F5344CB8AC3E}">
        <p14:creationId xmlns:p14="http://schemas.microsoft.com/office/powerpoint/2010/main" val="32475305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9"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0"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85230E57-22C7-414E-B92C-6418D18A8A8E}" type="slidenum">
              <a:t>‹#›</a:t>
            </a:fld>
            <a:endParaRPr/>
          </a:p>
        </p:txBody>
      </p:sp>
      <p:sp>
        <p:nvSpPr>
          <p:cNvPr id="7" name="PlaceHolder 6"/>
          <p:cNvSpPr>
            <a:spLocks noGrp="1"/>
          </p:cNvSpPr>
          <p:nvPr>
            <p:ph type="dt" idx="10"/>
          </p:nvPr>
        </p:nvSpPr>
        <p:spPr/>
        <p:txBody>
          <a:bodyPr/>
          <a:lstStyle/>
          <a:p>
            <a:endParaRPr/>
          </a:p>
        </p:txBody>
      </p:sp>
    </p:spTree>
    <p:extLst>
      <p:ext uri="{BB962C8B-B14F-4D97-AF65-F5344CB8AC3E}">
        <p14:creationId xmlns:p14="http://schemas.microsoft.com/office/powerpoint/2010/main" val="6176578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22"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4"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5"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D6E61520-E3BE-4B99-A3CF-6701E08B0A32}" type="slidenum">
              <a:t>‹#›</a:t>
            </a:fld>
            <a:endParaRPr/>
          </a:p>
        </p:txBody>
      </p:sp>
      <p:sp>
        <p:nvSpPr>
          <p:cNvPr id="9" name="PlaceHolder 8"/>
          <p:cNvSpPr>
            <a:spLocks noGrp="1"/>
          </p:cNvSpPr>
          <p:nvPr>
            <p:ph type="dt" idx="10"/>
          </p:nvPr>
        </p:nvSpPr>
        <p:spPr/>
        <p:txBody>
          <a:bodyPr/>
          <a:lstStyle/>
          <a:p>
            <a:endParaRPr/>
          </a:p>
        </p:txBody>
      </p:sp>
    </p:spTree>
    <p:extLst>
      <p:ext uri="{BB962C8B-B14F-4D97-AF65-F5344CB8AC3E}">
        <p14:creationId xmlns:p14="http://schemas.microsoft.com/office/powerpoint/2010/main" val="25258342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27"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8"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9"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30"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31"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32"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5B03F719-5C8A-4C5F-8146-71417C12863B}" type="slidenum">
              <a:t>‹#›</a:t>
            </a:fld>
            <a:endParaRPr/>
          </a:p>
        </p:txBody>
      </p:sp>
      <p:sp>
        <p:nvSpPr>
          <p:cNvPr id="11" name="PlaceHolder 10"/>
          <p:cNvSpPr>
            <a:spLocks noGrp="1"/>
          </p:cNvSpPr>
          <p:nvPr>
            <p:ph type="dt" idx="10"/>
          </p:nvPr>
        </p:nvSpPr>
        <p:spPr/>
        <p:txBody>
          <a:bodyPr/>
          <a:lstStyle/>
          <a:p>
            <a:endParaRPr/>
          </a:p>
        </p:txBody>
      </p:sp>
    </p:spTree>
    <p:extLst>
      <p:ext uri="{BB962C8B-B14F-4D97-AF65-F5344CB8AC3E}">
        <p14:creationId xmlns:p14="http://schemas.microsoft.com/office/powerpoint/2010/main" val="4187905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7.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8.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A6E658-B487-4E52-B7B8-33308D0313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406E62-B1F8-4669-8F83-D8E9213853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6D998C26-0852-4A94-B280-C66B238D1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E4708-D8D2-49FE-BDC0-C1E5BF7C5CFF}" type="datetimeFigureOut">
              <a:rPr lang="en-IN" smtClean="0"/>
              <a:t>14-02-2022</a:t>
            </a:fld>
            <a:endParaRPr lang="en-IN"/>
          </a:p>
        </p:txBody>
      </p:sp>
      <p:sp>
        <p:nvSpPr>
          <p:cNvPr id="5" name="Footer Placeholder 4">
            <a:extLst>
              <a:ext uri="{FF2B5EF4-FFF2-40B4-BE49-F238E27FC236}">
                <a16:creationId xmlns:a16="http://schemas.microsoft.com/office/drawing/2014/main" id="{9B59A6EA-18D1-4506-A4ED-40A929976E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7E3A7CD-A3A8-434D-9862-9AC7C98137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DAB68-CD8A-4651-8D7A-478B3A79F655}" type="slidenum">
              <a:rPr lang="en-IN" smtClean="0"/>
              <a:t>‹#›</a:t>
            </a:fld>
            <a:endParaRPr lang="en-IN"/>
          </a:p>
        </p:txBody>
      </p:sp>
    </p:spTree>
    <p:extLst>
      <p:ext uri="{BB962C8B-B14F-4D97-AF65-F5344CB8AC3E}">
        <p14:creationId xmlns:p14="http://schemas.microsoft.com/office/powerpoint/2010/main" val="2127895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US"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8F9E792B-4ABF-41A8-986D-15A83A867E9A}"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extLst>
      <p:ext uri="{BB962C8B-B14F-4D97-AF65-F5344CB8AC3E}">
        <p14:creationId xmlns:p14="http://schemas.microsoft.com/office/powerpoint/2010/main" val="148118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932F79A-A4E6-4739-9621-857F960A2428}" type="slidenum">
              <a:rPr lang="en-US" sz="1200" b="0" strike="noStrike" spc="-1">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2045155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82" name="PlaceHolder 1"/>
          <p:cNvSpPr>
            <a:spLocks noGrp="1"/>
          </p:cNvSpPr>
          <p:nvPr>
            <p:ph type="body"/>
          </p:nvPr>
        </p:nvSpPr>
        <p:spPr>
          <a:xfrm>
            <a:off x="1066680" y="1557360"/>
            <a:ext cx="10058040" cy="4538880"/>
          </a:xfrm>
          <a:prstGeom prst="rect">
            <a:avLst/>
          </a:prstGeom>
          <a:noFill/>
          <a:ln w="0">
            <a:noFill/>
          </a:ln>
        </p:spPr>
        <p:txBody>
          <a:bodyPr tIns="91440" bIns="91440" anchor="t">
            <a:noAutofit/>
          </a:bodyPr>
          <a:lstStyle/>
          <a:p>
            <a:pPr marL="432000" indent="-324000">
              <a:lnSpc>
                <a:spcPct val="90000"/>
              </a:lnSpc>
              <a:spcBef>
                <a:spcPts val="1417"/>
              </a:spcBef>
              <a:buClr>
                <a:srgbClr val="FFFFFF"/>
              </a:buClr>
              <a:buSzPct val="45000"/>
              <a:buFont typeface="Wingdings" charset="2"/>
              <a:buChar char=""/>
            </a:pPr>
            <a:r>
              <a:rPr lang="en-US" sz="1600" b="0" strike="noStrike" spc="-1">
                <a:solidFill>
                  <a:srgbClr val="000000"/>
                </a:solidFill>
                <a:latin typeface="Calibri"/>
              </a:rPr>
              <a:t>Click to edit the outline text format</a:t>
            </a:r>
          </a:p>
          <a:p>
            <a:pPr marL="864000" lvl="1" indent="-324000">
              <a:lnSpc>
                <a:spcPct val="90000"/>
              </a:lnSpc>
              <a:spcBef>
                <a:spcPts val="1134"/>
              </a:spcBef>
              <a:buClr>
                <a:srgbClr val="FFFFFF"/>
              </a:buClr>
              <a:buSzPct val="75000"/>
              <a:buFont typeface="Symbol" charset="2"/>
              <a:buChar char=""/>
            </a:pPr>
            <a:r>
              <a:rPr lang="en-US" sz="1600" b="0" strike="noStrike" spc="-1">
                <a:solidFill>
                  <a:srgbClr val="000000"/>
                </a:solidFill>
                <a:latin typeface="Calibri"/>
              </a:rPr>
              <a:t>Second Outline Level</a:t>
            </a:r>
          </a:p>
          <a:p>
            <a:pPr marL="1296000" lvl="2" indent="-288000">
              <a:lnSpc>
                <a:spcPct val="90000"/>
              </a:lnSpc>
              <a:spcBef>
                <a:spcPts val="850"/>
              </a:spcBef>
              <a:buClr>
                <a:srgbClr val="FFFFFF"/>
              </a:buClr>
              <a:buSzPct val="45000"/>
              <a:buFont typeface="Wingdings" charset="2"/>
              <a:buChar char=""/>
            </a:pPr>
            <a:r>
              <a:rPr lang="en-US" sz="1600" b="0" strike="noStrike" spc="-1">
                <a:solidFill>
                  <a:srgbClr val="000000"/>
                </a:solidFill>
                <a:latin typeface="Calibri"/>
              </a:rPr>
              <a:t>Third Outline Level</a:t>
            </a:r>
          </a:p>
          <a:p>
            <a:pPr marL="1728000" lvl="3" indent="-216000">
              <a:lnSpc>
                <a:spcPct val="90000"/>
              </a:lnSpc>
              <a:spcBef>
                <a:spcPts val="567"/>
              </a:spcBef>
              <a:buClr>
                <a:srgbClr val="FFFFFF"/>
              </a:buClr>
              <a:buSzPct val="75000"/>
              <a:buFont typeface="Symbol" charset="2"/>
              <a:buChar char=""/>
            </a:pPr>
            <a:r>
              <a:rPr lang="en-US" sz="1600" b="0" strike="noStrike" spc="-1">
                <a:solidFill>
                  <a:srgbClr val="000000"/>
                </a:solidFill>
                <a:latin typeface="Calibri"/>
              </a:rPr>
              <a:t>Fourth Outline Level</a:t>
            </a:r>
          </a:p>
          <a:p>
            <a:pPr marL="2160000" lvl="4" indent="-216000">
              <a:lnSpc>
                <a:spcPct val="90000"/>
              </a:lnSpc>
              <a:spcBef>
                <a:spcPts val="283"/>
              </a:spcBef>
              <a:buClr>
                <a:srgbClr val="FFFFFF"/>
              </a:buClr>
              <a:buSzPct val="45000"/>
              <a:buFont typeface="Wingdings" charset="2"/>
              <a:buChar char=""/>
            </a:pPr>
            <a:r>
              <a:rPr lang="en-US" sz="1600" b="0" strike="noStrike" spc="-1">
                <a:solidFill>
                  <a:srgbClr val="000000"/>
                </a:solidFill>
                <a:latin typeface="Calibri"/>
              </a:rPr>
              <a:t>Fifth Outline Level</a:t>
            </a:r>
          </a:p>
          <a:p>
            <a:pPr marL="2592000" lvl="5" indent="-216000">
              <a:lnSpc>
                <a:spcPct val="90000"/>
              </a:lnSpc>
              <a:spcBef>
                <a:spcPts val="283"/>
              </a:spcBef>
              <a:buClr>
                <a:srgbClr val="FFFFFF"/>
              </a:buClr>
              <a:buSzPct val="45000"/>
              <a:buFont typeface="Wingdings" charset="2"/>
              <a:buChar char=""/>
            </a:pPr>
            <a:r>
              <a:rPr lang="en-US" sz="1600" b="0" strike="noStrike" spc="-1">
                <a:solidFill>
                  <a:srgbClr val="000000"/>
                </a:solidFill>
                <a:latin typeface="Calibri"/>
              </a:rPr>
              <a:t>Sixth Outline Level</a:t>
            </a:r>
          </a:p>
          <a:p>
            <a:pPr marL="3024000" lvl="6" indent="-216000">
              <a:lnSpc>
                <a:spcPct val="90000"/>
              </a:lnSpc>
              <a:spcBef>
                <a:spcPts val="283"/>
              </a:spcBef>
              <a:buClr>
                <a:srgbClr val="FFFFFF"/>
              </a:buClr>
              <a:buSzPct val="45000"/>
              <a:buFont typeface="Wingdings" charset="2"/>
              <a:buChar char=""/>
            </a:pPr>
            <a:r>
              <a:rPr lang="en-US" sz="1600" b="0" strike="noStrike" spc="-1">
                <a:solidFill>
                  <a:srgbClr val="000000"/>
                </a:solidFill>
                <a:latin typeface="Calibri"/>
              </a:rPr>
              <a:t>Seventh Outline Level</a:t>
            </a:r>
          </a:p>
        </p:txBody>
      </p:sp>
      <p:sp>
        <p:nvSpPr>
          <p:cNvPr id="83" name="PlaceHolder 2"/>
          <p:cNvSpPr>
            <a:spLocks noGrp="1"/>
          </p:cNvSpPr>
          <p:nvPr>
            <p:ph type="title"/>
          </p:nvPr>
        </p:nvSpPr>
        <p:spPr>
          <a:xfrm>
            <a:off x="1135440" y="720720"/>
            <a:ext cx="10033560" cy="763920"/>
          </a:xfrm>
          <a:prstGeom prst="rect">
            <a:avLst/>
          </a:prstGeom>
          <a:noFill/>
          <a:ln w="0">
            <a:noFill/>
          </a:ln>
          <a:effectLst>
            <a:outerShdw blurRad="28440" dist="28277" dir="9500042" rotWithShape="0">
              <a:srgbClr val="000000">
                <a:alpha val="74000"/>
              </a:srgbClr>
            </a:outerShdw>
          </a:effectLst>
        </p:spPr>
        <p:txBody>
          <a:bodyPr tIns="91440" bIns="91440" anchor="t">
            <a:noAutofit/>
          </a:bodyPr>
          <a:lstStyle/>
          <a:p>
            <a:r>
              <a:rPr lang="en-US" sz="4000" b="0" strike="noStrike" spc="-1">
                <a:solidFill>
                  <a:srgbClr val="000000"/>
                </a:solidFill>
                <a:latin typeface="Calibri"/>
              </a:rPr>
              <a:t>Click to edit the title text format</a:t>
            </a:r>
          </a:p>
        </p:txBody>
      </p:sp>
      <p:grpSp>
        <p:nvGrpSpPr>
          <p:cNvPr id="84" name="Google Shape;425;p7"/>
          <p:cNvGrpSpPr/>
          <p:nvPr/>
        </p:nvGrpSpPr>
        <p:grpSpPr>
          <a:xfrm>
            <a:off x="11017080" y="517680"/>
            <a:ext cx="215640" cy="215640"/>
            <a:chOff x="11017080" y="517680"/>
            <a:chExt cx="215640" cy="215640"/>
          </a:xfrm>
        </p:grpSpPr>
        <p:sp>
          <p:nvSpPr>
            <p:cNvPr id="85" name="Google Shape;426;p7"/>
            <p:cNvSpPr/>
            <p:nvPr/>
          </p:nvSpPr>
          <p:spPr>
            <a:xfrm>
              <a:off x="11017080" y="517680"/>
              <a:ext cx="215640" cy="215640"/>
            </a:xfrm>
            <a:prstGeom prst="ellipse">
              <a:avLst/>
            </a:prstGeom>
            <a:solidFill>
              <a:schemeClr val="dk1"/>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sp>
        <p:sp>
          <p:nvSpPr>
            <p:cNvPr id="86" name="Google Shape;427;p7"/>
            <p:cNvSpPr/>
            <p:nvPr/>
          </p:nvSpPr>
          <p:spPr>
            <a:xfrm>
              <a:off x="11017080" y="51768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nvGrpSpPr>
          <p:cNvPr id="87" name="Google Shape;428;p7"/>
          <p:cNvGrpSpPr/>
          <p:nvPr/>
        </p:nvGrpSpPr>
        <p:grpSpPr>
          <a:xfrm>
            <a:off x="191160" y="6218280"/>
            <a:ext cx="1536120" cy="1164960"/>
            <a:chOff x="191160" y="6218280"/>
            <a:chExt cx="1536120" cy="1164960"/>
          </a:xfrm>
        </p:grpSpPr>
        <p:grpSp>
          <p:nvGrpSpPr>
            <p:cNvPr id="88" name="Google Shape;429;p7"/>
            <p:cNvGrpSpPr/>
            <p:nvPr/>
          </p:nvGrpSpPr>
          <p:grpSpPr>
            <a:xfrm>
              <a:off x="191160" y="6218280"/>
              <a:ext cx="1536120" cy="1164960"/>
              <a:chOff x="191160" y="6218280"/>
              <a:chExt cx="1536120" cy="1164960"/>
            </a:xfrm>
          </p:grpSpPr>
          <p:sp>
            <p:nvSpPr>
              <p:cNvPr id="89" name="Google Shape;430;p7"/>
              <p:cNvSpPr/>
              <p:nvPr/>
            </p:nvSpPr>
            <p:spPr>
              <a:xfrm>
                <a:off x="324360" y="6323400"/>
                <a:ext cx="1303560" cy="929160"/>
              </a:xfrm>
              <a:custGeom>
                <a:avLst/>
                <a:gdLst/>
                <a:ahLst/>
                <a:cxnLst/>
                <a:rect l="l" t="t" r="r" b="b"/>
                <a:pathLst>
                  <a:path w="39118" h="27885">
                    <a:moveTo>
                      <a:pt x="0" y="0"/>
                    </a:moveTo>
                    <a:lnTo>
                      <a:pt x="394" y="26998"/>
                    </a:lnTo>
                    <a:lnTo>
                      <a:pt x="30545" y="27885"/>
                    </a:lnTo>
                    <a:lnTo>
                      <a:pt x="39118" y="1478"/>
                    </a:lnTo>
                    <a:close/>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90" name="Google Shape;431;p7"/>
              <p:cNvSpPr/>
              <p:nvPr/>
            </p:nvSpPr>
            <p:spPr>
              <a:xfrm>
                <a:off x="191160" y="7095240"/>
                <a:ext cx="288000" cy="28800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91" name="Google Shape;432;p7"/>
              <p:cNvSpPr/>
              <p:nvPr/>
            </p:nvSpPr>
            <p:spPr>
              <a:xfrm>
                <a:off x="1439280" y="6267600"/>
                <a:ext cx="288000" cy="28800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92" name="Google Shape;433;p7"/>
              <p:cNvSpPr/>
              <p:nvPr/>
            </p:nvSpPr>
            <p:spPr>
              <a:xfrm>
                <a:off x="191160" y="621828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93" name="Google Shape;434;p7"/>
              <p:cNvSpPr/>
              <p:nvPr/>
            </p:nvSpPr>
            <p:spPr>
              <a:xfrm>
                <a:off x="1235160" y="719820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grpSp>
        <p:grpSp>
          <p:nvGrpSpPr>
            <p:cNvPr id="94" name="Google Shape;435;p7"/>
            <p:cNvGrpSpPr/>
            <p:nvPr/>
          </p:nvGrpSpPr>
          <p:grpSpPr>
            <a:xfrm>
              <a:off x="191160" y="6218280"/>
              <a:ext cx="1536120" cy="1164960"/>
              <a:chOff x="191160" y="6218280"/>
              <a:chExt cx="1536120" cy="1164960"/>
            </a:xfrm>
          </p:grpSpPr>
          <p:sp>
            <p:nvSpPr>
              <p:cNvPr id="95" name="Google Shape;436;p7"/>
              <p:cNvSpPr/>
              <p:nvPr/>
            </p:nvSpPr>
            <p:spPr>
              <a:xfrm>
                <a:off x="324360" y="6323400"/>
                <a:ext cx="1303560" cy="929160"/>
              </a:xfrm>
              <a:custGeom>
                <a:avLst/>
                <a:gdLst/>
                <a:ahLst/>
                <a:cxnLst/>
                <a:rect l="l" t="t" r="r" b="b"/>
                <a:pathLst>
                  <a:path w="39118" h="27885">
                    <a:moveTo>
                      <a:pt x="0" y="0"/>
                    </a:moveTo>
                    <a:lnTo>
                      <a:pt x="394" y="26998"/>
                    </a:lnTo>
                    <a:lnTo>
                      <a:pt x="30545" y="27885"/>
                    </a:lnTo>
                    <a:lnTo>
                      <a:pt x="39118" y="1478"/>
                    </a:lnTo>
                    <a:close/>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96" name="Google Shape;437;p7"/>
              <p:cNvSpPr/>
              <p:nvPr/>
            </p:nvSpPr>
            <p:spPr>
              <a:xfrm>
                <a:off x="191160" y="7095240"/>
                <a:ext cx="288000" cy="2880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97" name="Google Shape;438;p7"/>
              <p:cNvSpPr/>
              <p:nvPr/>
            </p:nvSpPr>
            <p:spPr>
              <a:xfrm>
                <a:off x="1439280" y="6267240"/>
                <a:ext cx="288000" cy="2880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98" name="Google Shape;439;p7"/>
              <p:cNvSpPr/>
              <p:nvPr/>
            </p:nvSpPr>
            <p:spPr>
              <a:xfrm>
                <a:off x="191160" y="621828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99" name="Google Shape;440;p7"/>
              <p:cNvSpPr/>
              <p:nvPr/>
            </p:nvSpPr>
            <p:spPr>
              <a:xfrm>
                <a:off x="1235160" y="719784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grpSp>
        <p:nvGrpSpPr>
          <p:cNvPr id="100" name="Google Shape;441;p7"/>
          <p:cNvGrpSpPr/>
          <p:nvPr/>
        </p:nvGrpSpPr>
        <p:grpSpPr>
          <a:xfrm>
            <a:off x="9374040" y="3893400"/>
            <a:ext cx="2886840" cy="3348720"/>
            <a:chOff x="9374040" y="3893400"/>
            <a:chExt cx="2886840" cy="3348720"/>
          </a:xfrm>
        </p:grpSpPr>
        <p:grpSp>
          <p:nvGrpSpPr>
            <p:cNvPr id="101" name="Google Shape;442;p7"/>
            <p:cNvGrpSpPr/>
            <p:nvPr/>
          </p:nvGrpSpPr>
          <p:grpSpPr>
            <a:xfrm>
              <a:off x="9374040" y="3893400"/>
              <a:ext cx="2886840" cy="3348720"/>
              <a:chOff x="9374040" y="3893400"/>
              <a:chExt cx="2886840" cy="3348720"/>
            </a:xfrm>
          </p:grpSpPr>
          <p:sp>
            <p:nvSpPr>
              <p:cNvPr id="102" name="Google Shape;443;p7"/>
              <p:cNvSpPr/>
              <p:nvPr/>
            </p:nvSpPr>
            <p:spPr>
              <a:xfrm rot="20733600">
                <a:off x="9694440" y="4150800"/>
                <a:ext cx="2245680" cy="2856240"/>
              </a:xfrm>
              <a:custGeom>
                <a:avLst/>
                <a:gdLst/>
                <a:ahLst/>
                <a:cxnLst/>
                <a:rect l="l" t="t" r="r" b="b"/>
                <a:pathLst>
                  <a:path w="86029" h="109412">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03" name="Google Shape;444;p7"/>
              <p:cNvSpPr/>
              <p:nvPr/>
            </p:nvSpPr>
            <p:spPr>
              <a:xfrm rot="20733600">
                <a:off x="10210320" y="5812920"/>
                <a:ext cx="10080" cy="200160"/>
              </a:xfrm>
              <a:custGeom>
                <a:avLst/>
                <a:gdLst/>
                <a:ahLst/>
                <a:cxnLst/>
                <a:rect l="l" t="t" r="r" b="b"/>
                <a:pathLst>
                  <a:path w="394" h="7685">
                    <a:moveTo>
                      <a:pt x="394" y="0"/>
                    </a:moveTo>
                    <a:lnTo>
                      <a:pt x="0" y="7685"/>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04" name="Google Shape;445;p7"/>
              <p:cNvSpPr/>
              <p:nvPr/>
            </p:nvSpPr>
            <p:spPr>
              <a:xfrm rot="20733600">
                <a:off x="11755440" y="4985280"/>
                <a:ext cx="168840" cy="1688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05" name="Google Shape;446;p7"/>
              <p:cNvSpPr/>
              <p:nvPr/>
            </p:nvSpPr>
            <p:spPr>
              <a:xfrm rot="20733600">
                <a:off x="10509840" y="6007320"/>
                <a:ext cx="168840" cy="1688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06" name="Google Shape;447;p7"/>
              <p:cNvSpPr/>
              <p:nvPr/>
            </p:nvSpPr>
            <p:spPr>
              <a:xfrm rot="20733600">
                <a:off x="9783000" y="6258240"/>
                <a:ext cx="168840" cy="1688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07" name="Google Shape;448;p7"/>
              <p:cNvSpPr/>
              <p:nvPr/>
            </p:nvSpPr>
            <p:spPr>
              <a:xfrm rot="20733600">
                <a:off x="11699280" y="6103800"/>
                <a:ext cx="168840" cy="1688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08" name="Google Shape;449;p7"/>
              <p:cNvSpPr/>
              <p:nvPr/>
            </p:nvSpPr>
            <p:spPr>
              <a:xfrm rot="20733600">
                <a:off x="11875680" y="5730840"/>
                <a:ext cx="125640" cy="12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09" name="Google Shape;450;p7"/>
              <p:cNvSpPr/>
              <p:nvPr/>
            </p:nvSpPr>
            <p:spPr>
              <a:xfrm rot="20733600">
                <a:off x="11431440" y="4325400"/>
                <a:ext cx="125640" cy="12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10" name="Google Shape;451;p7"/>
              <p:cNvSpPr/>
              <p:nvPr/>
            </p:nvSpPr>
            <p:spPr>
              <a:xfrm rot="20733600">
                <a:off x="11365920" y="3906720"/>
                <a:ext cx="125640" cy="12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11" name="Google Shape;452;p7"/>
              <p:cNvSpPr/>
              <p:nvPr/>
            </p:nvSpPr>
            <p:spPr>
              <a:xfrm rot="20733600">
                <a:off x="10884600" y="6102360"/>
                <a:ext cx="125640" cy="12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12" name="Google Shape;453;p7"/>
              <p:cNvSpPr/>
              <p:nvPr/>
            </p:nvSpPr>
            <p:spPr>
              <a:xfrm rot="20733600">
                <a:off x="10119960" y="5722920"/>
                <a:ext cx="125640" cy="12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13" name="Google Shape;454;p7"/>
              <p:cNvSpPr/>
              <p:nvPr/>
            </p:nvSpPr>
            <p:spPr>
              <a:xfrm rot="20733600">
                <a:off x="10176120" y="5950440"/>
                <a:ext cx="125640" cy="12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14" name="Google Shape;455;p7"/>
              <p:cNvSpPr/>
              <p:nvPr/>
            </p:nvSpPr>
            <p:spPr>
              <a:xfrm rot="20733600">
                <a:off x="10798560" y="6942600"/>
                <a:ext cx="168840" cy="1688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15" name="Google Shape;456;p7"/>
              <p:cNvSpPr/>
              <p:nvPr/>
            </p:nvSpPr>
            <p:spPr>
              <a:xfrm rot="20733600">
                <a:off x="11367720" y="6121440"/>
                <a:ext cx="125640" cy="12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grpSp>
        <p:grpSp>
          <p:nvGrpSpPr>
            <p:cNvPr id="116" name="Google Shape;457;p7"/>
            <p:cNvGrpSpPr/>
            <p:nvPr/>
          </p:nvGrpSpPr>
          <p:grpSpPr>
            <a:xfrm>
              <a:off x="9374040" y="3893400"/>
              <a:ext cx="2886840" cy="3348720"/>
              <a:chOff x="9374040" y="3893400"/>
              <a:chExt cx="2886840" cy="3348720"/>
            </a:xfrm>
          </p:grpSpPr>
          <p:sp>
            <p:nvSpPr>
              <p:cNvPr id="117" name="Google Shape;458;p7"/>
              <p:cNvSpPr/>
              <p:nvPr/>
            </p:nvSpPr>
            <p:spPr>
              <a:xfrm rot="20733600">
                <a:off x="9694440" y="4150800"/>
                <a:ext cx="2245680" cy="2856240"/>
              </a:xfrm>
              <a:custGeom>
                <a:avLst/>
                <a:gdLst/>
                <a:ahLst/>
                <a:cxnLst/>
                <a:rect l="l" t="t" r="r" b="b"/>
                <a:pathLst>
                  <a:path w="86029" h="109412">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118" name="Google Shape;459;p7"/>
              <p:cNvSpPr/>
              <p:nvPr/>
            </p:nvSpPr>
            <p:spPr>
              <a:xfrm rot="20733600">
                <a:off x="10210320" y="5812920"/>
                <a:ext cx="10080" cy="200160"/>
              </a:xfrm>
              <a:custGeom>
                <a:avLst/>
                <a:gdLst/>
                <a:ahLst/>
                <a:cxnLst/>
                <a:rect l="l" t="t" r="r" b="b"/>
                <a:pathLst>
                  <a:path w="394" h="7685">
                    <a:moveTo>
                      <a:pt x="394" y="0"/>
                    </a:moveTo>
                    <a:lnTo>
                      <a:pt x="0" y="7685"/>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119" name="Google Shape;460;p7"/>
              <p:cNvSpPr/>
              <p:nvPr/>
            </p:nvSpPr>
            <p:spPr>
              <a:xfrm rot="20733600">
                <a:off x="11755440" y="4985280"/>
                <a:ext cx="168840" cy="1688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0" name="Google Shape;461;p7"/>
              <p:cNvSpPr/>
              <p:nvPr/>
            </p:nvSpPr>
            <p:spPr>
              <a:xfrm rot="20733600">
                <a:off x="10509840" y="6007320"/>
                <a:ext cx="168840" cy="1688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1" name="Google Shape;462;p7"/>
              <p:cNvSpPr/>
              <p:nvPr/>
            </p:nvSpPr>
            <p:spPr>
              <a:xfrm rot="20733600">
                <a:off x="9783000" y="6258240"/>
                <a:ext cx="168840" cy="1688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2" name="Google Shape;463;p7"/>
              <p:cNvSpPr/>
              <p:nvPr/>
            </p:nvSpPr>
            <p:spPr>
              <a:xfrm rot="20733600">
                <a:off x="11699280" y="6103800"/>
                <a:ext cx="168840" cy="1688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3" name="Google Shape;464;p7"/>
              <p:cNvSpPr/>
              <p:nvPr/>
            </p:nvSpPr>
            <p:spPr>
              <a:xfrm rot="20733600">
                <a:off x="11875680" y="5730840"/>
                <a:ext cx="125640" cy="12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4" name="Google Shape;465;p7"/>
              <p:cNvSpPr/>
              <p:nvPr/>
            </p:nvSpPr>
            <p:spPr>
              <a:xfrm rot="20733600">
                <a:off x="11431440" y="4325400"/>
                <a:ext cx="125640" cy="12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5" name="Google Shape;466;p7"/>
              <p:cNvSpPr/>
              <p:nvPr/>
            </p:nvSpPr>
            <p:spPr>
              <a:xfrm rot="20733600">
                <a:off x="11365920" y="3906720"/>
                <a:ext cx="125640" cy="12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6" name="Google Shape;467;p7"/>
              <p:cNvSpPr/>
              <p:nvPr/>
            </p:nvSpPr>
            <p:spPr>
              <a:xfrm rot="20733600">
                <a:off x="10884600" y="6102360"/>
                <a:ext cx="125640" cy="12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7" name="Google Shape;468;p7"/>
              <p:cNvSpPr/>
              <p:nvPr/>
            </p:nvSpPr>
            <p:spPr>
              <a:xfrm rot="20733600">
                <a:off x="10119960" y="5722920"/>
                <a:ext cx="125640" cy="12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8" name="Google Shape;469;p7"/>
              <p:cNvSpPr/>
              <p:nvPr/>
            </p:nvSpPr>
            <p:spPr>
              <a:xfrm rot="20733600">
                <a:off x="10176120" y="5950080"/>
                <a:ext cx="125640" cy="12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29" name="Google Shape;470;p7"/>
              <p:cNvSpPr/>
              <p:nvPr/>
            </p:nvSpPr>
            <p:spPr>
              <a:xfrm rot="20733600">
                <a:off x="10798560" y="6942600"/>
                <a:ext cx="168840" cy="1688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30" name="Google Shape;471;p7"/>
              <p:cNvSpPr/>
              <p:nvPr/>
            </p:nvSpPr>
            <p:spPr>
              <a:xfrm rot="20733600">
                <a:off x="11367720" y="6121440"/>
                <a:ext cx="125640" cy="12564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grpSp>
        <p:nvGrpSpPr>
          <p:cNvPr id="131" name="Google Shape;472;p7"/>
          <p:cNvGrpSpPr/>
          <p:nvPr/>
        </p:nvGrpSpPr>
        <p:grpSpPr>
          <a:xfrm>
            <a:off x="128520" y="-330480"/>
            <a:ext cx="1378440" cy="2218680"/>
            <a:chOff x="128520" y="-330480"/>
            <a:chExt cx="1378440" cy="2218680"/>
          </a:xfrm>
        </p:grpSpPr>
        <p:grpSp>
          <p:nvGrpSpPr>
            <p:cNvPr id="132" name="Google Shape;473;p7"/>
            <p:cNvGrpSpPr/>
            <p:nvPr/>
          </p:nvGrpSpPr>
          <p:grpSpPr>
            <a:xfrm>
              <a:off x="128520" y="-330480"/>
              <a:ext cx="1378440" cy="2218680"/>
              <a:chOff x="128520" y="-330480"/>
              <a:chExt cx="1378440" cy="2218680"/>
            </a:xfrm>
          </p:grpSpPr>
          <p:sp>
            <p:nvSpPr>
              <p:cNvPr id="133" name="Google Shape;474;p7"/>
              <p:cNvSpPr/>
              <p:nvPr/>
            </p:nvSpPr>
            <p:spPr>
              <a:xfrm rot="4804200">
                <a:off x="-119520" y="242280"/>
                <a:ext cx="1776600" cy="988200"/>
              </a:xfrm>
              <a:custGeom>
                <a:avLst/>
                <a:gdLst/>
                <a:ahLst/>
                <a:cxnLst/>
                <a:rect l="l" t="t" r="r" b="b"/>
                <a:pathLst>
                  <a:path w="53307" h="29659">
                    <a:moveTo>
                      <a:pt x="0" y="0"/>
                    </a:moveTo>
                    <a:lnTo>
                      <a:pt x="15174" y="8671"/>
                    </a:lnTo>
                    <a:lnTo>
                      <a:pt x="23747" y="19707"/>
                    </a:lnTo>
                    <a:lnTo>
                      <a:pt x="34684" y="29068"/>
                    </a:lnTo>
                    <a:lnTo>
                      <a:pt x="53307" y="29659"/>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34" name="Google Shape;475;p7"/>
              <p:cNvSpPr/>
              <p:nvPr/>
            </p:nvSpPr>
            <p:spPr>
              <a:xfrm rot="4804200">
                <a:off x="1111320" y="78480"/>
                <a:ext cx="75240" cy="482400"/>
              </a:xfrm>
              <a:custGeom>
                <a:avLst/>
                <a:gdLst/>
                <a:ahLst/>
                <a:cxnLst/>
                <a:rect l="l" t="t" r="r" b="b"/>
                <a:pathLst>
                  <a:path w="2267" h="14484">
                    <a:moveTo>
                      <a:pt x="2267" y="0"/>
                    </a:moveTo>
                    <a:lnTo>
                      <a:pt x="0" y="14484"/>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35" name="Google Shape;476;p7"/>
              <p:cNvSpPr/>
              <p:nvPr/>
            </p:nvSpPr>
            <p:spPr>
              <a:xfrm rot="4804200">
                <a:off x="274320" y="1564920"/>
                <a:ext cx="299520" cy="29952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36" name="Google Shape;477;p7"/>
              <p:cNvSpPr/>
              <p:nvPr/>
            </p:nvSpPr>
            <p:spPr>
              <a:xfrm rot="4804200">
                <a:off x="250920" y="98892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37" name="Google Shape;478;p7"/>
              <p:cNvSpPr/>
              <p:nvPr/>
            </p:nvSpPr>
            <p:spPr>
              <a:xfrm rot="4804200">
                <a:off x="800640" y="20592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38" name="Google Shape;479;p7"/>
              <p:cNvSpPr/>
              <p:nvPr/>
            </p:nvSpPr>
            <p:spPr>
              <a:xfrm rot="4804200">
                <a:off x="529200" y="59112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39" name="Google Shape;480;p7"/>
              <p:cNvSpPr/>
              <p:nvPr/>
            </p:nvSpPr>
            <p:spPr>
              <a:xfrm rot="4804200">
                <a:off x="1036800" y="-31752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140" name="Google Shape;481;p7"/>
              <p:cNvSpPr/>
              <p:nvPr/>
            </p:nvSpPr>
            <p:spPr>
              <a:xfrm rot="4804200">
                <a:off x="1333440" y="23364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grpSp>
        <p:grpSp>
          <p:nvGrpSpPr>
            <p:cNvPr id="141" name="Google Shape;482;p7"/>
            <p:cNvGrpSpPr/>
            <p:nvPr/>
          </p:nvGrpSpPr>
          <p:grpSpPr>
            <a:xfrm>
              <a:off x="128520" y="-330480"/>
              <a:ext cx="1378440" cy="2218680"/>
              <a:chOff x="128520" y="-330480"/>
              <a:chExt cx="1378440" cy="2218680"/>
            </a:xfrm>
          </p:grpSpPr>
          <p:sp>
            <p:nvSpPr>
              <p:cNvPr id="142" name="Google Shape;483;p7"/>
              <p:cNvSpPr/>
              <p:nvPr/>
            </p:nvSpPr>
            <p:spPr>
              <a:xfrm rot="4804200">
                <a:off x="-119520" y="242280"/>
                <a:ext cx="1776600" cy="988200"/>
              </a:xfrm>
              <a:custGeom>
                <a:avLst/>
                <a:gdLst/>
                <a:ahLst/>
                <a:cxnLst/>
                <a:rect l="l" t="t" r="r" b="b"/>
                <a:pathLst>
                  <a:path w="53307" h="29659">
                    <a:moveTo>
                      <a:pt x="0" y="0"/>
                    </a:moveTo>
                    <a:lnTo>
                      <a:pt x="15174" y="8671"/>
                    </a:lnTo>
                    <a:lnTo>
                      <a:pt x="23747" y="19707"/>
                    </a:lnTo>
                    <a:lnTo>
                      <a:pt x="34684" y="29068"/>
                    </a:lnTo>
                    <a:lnTo>
                      <a:pt x="53307" y="29659"/>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143" name="Google Shape;484;p7"/>
              <p:cNvSpPr/>
              <p:nvPr/>
            </p:nvSpPr>
            <p:spPr>
              <a:xfrm rot="4804200">
                <a:off x="1111320" y="78480"/>
                <a:ext cx="75240" cy="482400"/>
              </a:xfrm>
              <a:custGeom>
                <a:avLst/>
                <a:gdLst/>
                <a:ahLst/>
                <a:cxnLst/>
                <a:rect l="l" t="t" r="r" b="b"/>
                <a:pathLst>
                  <a:path w="2267" h="14484">
                    <a:moveTo>
                      <a:pt x="2267" y="0"/>
                    </a:moveTo>
                    <a:lnTo>
                      <a:pt x="0" y="14484"/>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144" name="Google Shape;485;p7"/>
              <p:cNvSpPr/>
              <p:nvPr/>
            </p:nvSpPr>
            <p:spPr>
              <a:xfrm rot="4804200">
                <a:off x="274320" y="1564920"/>
                <a:ext cx="299520" cy="29952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45" name="Google Shape;486;p7"/>
              <p:cNvSpPr/>
              <p:nvPr/>
            </p:nvSpPr>
            <p:spPr>
              <a:xfrm rot="4804200">
                <a:off x="250920" y="98892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46" name="Google Shape;487;p7"/>
              <p:cNvSpPr/>
              <p:nvPr/>
            </p:nvSpPr>
            <p:spPr>
              <a:xfrm rot="4804200">
                <a:off x="800640" y="20592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47" name="Google Shape;488;p7"/>
              <p:cNvSpPr/>
              <p:nvPr/>
            </p:nvSpPr>
            <p:spPr>
              <a:xfrm rot="4804200">
                <a:off x="529200" y="59112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48" name="Google Shape;489;p7"/>
              <p:cNvSpPr/>
              <p:nvPr/>
            </p:nvSpPr>
            <p:spPr>
              <a:xfrm rot="4804200">
                <a:off x="1036800" y="-31752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149" name="Google Shape;490;p7"/>
              <p:cNvSpPr/>
              <p:nvPr/>
            </p:nvSpPr>
            <p:spPr>
              <a:xfrm rot="4804200">
                <a:off x="1333440" y="23364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grpSp>
        <p:nvGrpSpPr>
          <p:cNvPr id="150" name="Google Shape;491;p7"/>
          <p:cNvGrpSpPr/>
          <p:nvPr/>
        </p:nvGrpSpPr>
        <p:grpSpPr>
          <a:xfrm>
            <a:off x="428040" y="4840200"/>
            <a:ext cx="215640" cy="215640"/>
            <a:chOff x="428040" y="4840200"/>
            <a:chExt cx="215640" cy="215640"/>
          </a:xfrm>
        </p:grpSpPr>
        <p:sp>
          <p:nvSpPr>
            <p:cNvPr id="151" name="Google Shape;492;p7"/>
            <p:cNvSpPr/>
            <p:nvPr/>
          </p:nvSpPr>
          <p:spPr>
            <a:xfrm>
              <a:off x="428040" y="4840200"/>
              <a:ext cx="215640" cy="215640"/>
            </a:xfrm>
            <a:prstGeom prst="ellipse">
              <a:avLst/>
            </a:prstGeom>
            <a:solidFill>
              <a:schemeClr val="dk1"/>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sp>
        <p:sp>
          <p:nvSpPr>
            <p:cNvPr id="152" name="Google Shape;493;p7"/>
            <p:cNvSpPr/>
            <p:nvPr/>
          </p:nvSpPr>
          <p:spPr>
            <a:xfrm>
              <a:off x="428040" y="484020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263553876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189" name="PlaceHolder 1"/>
          <p:cNvSpPr>
            <a:spLocks noGrp="1"/>
          </p:cNvSpPr>
          <p:nvPr>
            <p:ph type="title"/>
          </p:nvPr>
        </p:nvSpPr>
        <p:spPr>
          <a:xfrm>
            <a:off x="2196000" y="2198520"/>
            <a:ext cx="3423960" cy="770040"/>
          </a:xfrm>
          <a:prstGeom prst="rect">
            <a:avLst/>
          </a:prstGeom>
          <a:noFill/>
          <a:ln w="0">
            <a:noFill/>
          </a:ln>
        </p:spPr>
        <p:txBody>
          <a:bodyPr tIns="91440" bIns="91440" anchor="b">
            <a:noAutofit/>
          </a:bodyPr>
          <a:lstStyle/>
          <a:p>
            <a:r>
              <a:rPr lang="en-US" sz="2400" b="0" strike="noStrike" spc="-1">
                <a:solidFill>
                  <a:srgbClr val="000000"/>
                </a:solidFill>
                <a:latin typeface="Calibri"/>
              </a:rPr>
              <a:t>Click to edit the title text format</a:t>
            </a:r>
          </a:p>
        </p:txBody>
      </p:sp>
      <p:sp>
        <p:nvSpPr>
          <p:cNvPr id="190" name="PlaceHolder 2"/>
          <p:cNvSpPr>
            <a:spLocks noGrp="1"/>
          </p:cNvSpPr>
          <p:nvPr>
            <p:ph type="title"/>
          </p:nvPr>
        </p:nvSpPr>
        <p:spPr>
          <a:xfrm>
            <a:off x="6571800" y="2198520"/>
            <a:ext cx="3423960" cy="770040"/>
          </a:xfrm>
          <a:prstGeom prst="rect">
            <a:avLst/>
          </a:prstGeom>
          <a:noFill/>
          <a:ln w="0">
            <a:noFill/>
          </a:ln>
        </p:spPr>
        <p:txBody>
          <a:bodyPr tIns="91440" bIns="91440" anchor="b">
            <a:noAutofit/>
          </a:bodyPr>
          <a:lstStyle/>
          <a:p>
            <a:r>
              <a:rPr lang="en-US" sz="2400" b="0" strike="noStrike" spc="-1">
                <a:solidFill>
                  <a:srgbClr val="000000"/>
                </a:solidFill>
                <a:latin typeface="Calibri"/>
              </a:rPr>
              <a:t>Click to edit the title text format</a:t>
            </a:r>
          </a:p>
        </p:txBody>
      </p:sp>
      <p:sp>
        <p:nvSpPr>
          <p:cNvPr id="191" name="PlaceHolder 3"/>
          <p:cNvSpPr>
            <a:spLocks noGrp="1"/>
          </p:cNvSpPr>
          <p:nvPr>
            <p:ph type="title"/>
          </p:nvPr>
        </p:nvSpPr>
        <p:spPr>
          <a:xfrm>
            <a:off x="2196000" y="4546080"/>
            <a:ext cx="3423960" cy="770040"/>
          </a:xfrm>
          <a:prstGeom prst="rect">
            <a:avLst/>
          </a:prstGeom>
          <a:noFill/>
          <a:ln w="0">
            <a:noFill/>
          </a:ln>
        </p:spPr>
        <p:txBody>
          <a:bodyPr tIns="91440" bIns="91440" anchor="b">
            <a:noAutofit/>
          </a:bodyPr>
          <a:lstStyle/>
          <a:p>
            <a:r>
              <a:rPr lang="en-US" sz="2400" b="0" strike="noStrike" spc="-1">
                <a:solidFill>
                  <a:srgbClr val="000000"/>
                </a:solidFill>
                <a:latin typeface="Calibri"/>
              </a:rPr>
              <a:t>Click to edit the title text format</a:t>
            </a:r>
          </a:p>
        </p:txBody>
      </p:sp>
      <p:sp>
        <p:nvSpPr>
          <p:cNvPr id="192" name="PlaceHolder 4"/>
          <p:cNvSpPr>
            <a:spLocks noGrp="1"/>
          </p:cNvSpPr>
          <p:nvPr>
            <p:ph type="title"/>
          </p:nvPr>
        </p:nvSpPr>
        <p:spPr>
          <a:xfrm>
            <a:off x="6571800" y="4546080"/>
            <a:ext cx="3423960" cy="770040"/>
          </a:xfrm>
          <a:prstGeom prst="rect">
            <a:avLst/>
          </a:prstGeom>
          <a:noFill/>
          <a:ln w="0">
            <a:noFill/>
          </a:ln>
        </p:spPr>
        <p:txBody>
          <a:bodyPr tIns="91440" bIns="91440" anchor="b">
            <a:noAutofit/>
          </a:bodyPr>
          <a:lstStyle/>
          <a:p>
            <a:r>
              <a:rPr lang="en-US" sz="2400" b="0" strike="noStrike" spc="-1">
                <a:solidFill>
                  <a:srgbClr val="000000"/>
                </a:solidFill>
                <a:latin typeface="Calibri"/>
              </a:rPr>
              <a:t>Click to edit the title text format</a:t>
            </a:r>
          </a:p>
        </p:txBody>
      </p:sp>
      <p:sp>
        <p:nvSpPr>
          <p:cNvPr id="193" name="PlaceHolder 5"/>
          <p:cNvSpPr>
            <a:spLocks noGrp="1"/>
          </p:cNvSpPr>
          <p:nvPr>
            <p:ph type="title"/>
          </p:nvPr>
        </p:nvSpPr>
        <p:spPr>
          <a:xfrm>
            <a:off x="6963120" y="1632960"/>
            <a:ext cx="2642400" cy="762840"/>
          </a:xfrm>
          <a:prstGeom prst="rect">
            <a:avLst/>
          </a:prstGeom>
          <a:noFill/>
          <a:ln w="0">
            <a:noFill/>
          </a:ln>
          <a:effectLst>
            <a:outerShdw blurRad="57240" dist="56966" dir="9556466" rotWithShape="0">
              <a:srgbClr val="000000">
                <a:alpha val="66000"/>
              </a:srgbClr>
            </a:outerShdw>
          </a:effectLst>
        </p:spPr>
        <p:txBody>
          <a:bodyPr tIns="91440" bIns="91440" anchor="ctr">
            <a:noAutofit/>
          </a:bodyPr>
          <a:lstStyle/>
          <a:p>
            <a:pPr algn="ctr">
              <a:lnSpc>
                <a:spcPct val="90000"/>
              </a:lnSpc>
              <a:buNone/>
            </a:pPr>
            <a:r>
              <a:rPr lang="en-US" sz="6400" b="0" strike="noStrike" spc="-1">
                <a:solidFill>
                  <a:srgbClr val="000000"/>
                </a:solidFill>
                <a:latin typeface="Calibri Light"/>
              </a:rPr>
              <a:t>xx%</a:t>
            </a:r>
            <a:endParaRPr lang="en-US" sz="6400" b="0" strike="noStrike" spc="-1">
              <a:solidFill>
                <a:srgbClr val="000000"/>
              </a:solidFill>
              <a:latin typeface="Calibri"/>
            </a:endParaRPr>
          </a:p>
        </p:txBody>
      </p:sp>
      <p:sp>
        <p:nvSpPr>
          <p:cNvPr id="194" name="PlaceHolder 6"/>
          <p:cNvSpPr>
            <a:spLocks noGrp="1"/>
          </p:cNvSpPr>
          <p:nvPr>
            <p:ph type="title"/>
          </p:nvPr>
        </p:nvSpPr>
        <p:spPr>
          <a:xfrm>
            <a:off x="6963120" y="3993840"/>
            <a:ext cx="2642400" cy="762840"/>
          </a:xfrm>
          <a:prstGeom prst="rect">
            <a:avLst/>
          </a:prstGeom>
          <a:noFill/>
          <a:ln w="0">
            <a:noFill/>
          </a:ln>
          <a:effectLst>
            <a:outerShdw blurRad="57240" dist="56966" dir="9556466" rotWithShape="0">
              <a:srgbClr val="000000">
                <a:alpha val="66000"/>
              </a:srgbClr>
            </a:outerShdw>
          </a:effectLst>
        </p:spPr>
        <p:txBody>
          <a:bodyPr tIns="91440" bIns="91440" anchor="ctr">
            <a:noAutofit/>
          </a:bodyPr>
          <a:lstStyle/>
          <a:p>
            <a:pPr algn="ctr">
              <a:lnSpc>
                <a:spcPct val="90000"/>
              </a:lnSpc>
              <a:buNone/>
            </a:pPr>
            <a:r>
              <a:rPr lang="en-US" sz="6400" b="0" strike="noStrike" spc="-1">
                <a:solidFill>
                  <a:srgbClr val="000000"/>
                </a:solidFill>
                <a:latin typeface="Calibri Light"/>
              </a:rPr>
              <a:t>xx%</a:t>
            </a:r>
            <a:endParaRPr lang="en-US" sz="6400" b="0" strike="noStrike" spc="-1">
              <a:solidFill>
                <a:srgbClr val="000000"/>
              </a:solidFill>
              <a:latin typeface="Calibri"/>
            </a:endParaRPr>
          </a:p>
        </p:txBody>
      </p:sp>
      <p:sp>
        <p:nvSpPr>
          <p:cNvPr id="195" name="PlaceHolder 7"/>
          <p:cNvSpPr>
            <a:spLocks noGrp="1"/>
          </p:cNvSpPr>
          <p:nvPr>
            <p:ph type="title"/>
          </p:nvPr>
        </p:nvSpPr>
        <p:spPr>
          <a:xfrm>
            <a:off x="2586960" y="1632960"/>
            <a:ext cx="2642400" cy="762840"/>
          </a:xfrm>
          <a:prstGeom prst="rect">
            <a:avLst/>
          </a:prstGeom>
          <a:noFill/>
          <a:ln w="0">
            <a:noFill/>
          </a:ln>
          <a:effectLst>
            <a:outerShdw blurRad="57240" dist="56966" dir="9556466" rotWithShape="0">
              <a:srgbClr val="000000">
                <a:alpha val="66000"/>
              </a:srgbClr>
            </a:outerShdw>
          </a:effectLst>
        </p:spPr>
        <p:txBody>
          <a:bodyPr tIns="91440" bIns="91440" anchor="ctr">
            <a:noAutofit/>
          </a:bodyPr>
          <a:lstStyle/>
          <a:p>
            <a:pPr algn="ctr">
              <a:lnSpc>
                <a:spcPct val="90000"/>
              </a:lnSpc>
              <a:buNone/>
            </a:pPr>
            <a:r>
              <a:rPr lang="en-US" sz="6400" b="0" strike="noStrike" spc="-1">
                <a:solidFill>
                  <a:srgbClr val="000000"/>
                </a:solidFill>
                <a:latin typeface="Calibri Light"/>
              </a:rPr>
              <a:t>xx%</a:t>
            </a:r>
            <a:endParaRPr lang="en-US" sz="6400" b="0" strike="noStrike" spc="-1">
              <a:solidFill>
                <a:srgbClr val="000000"/>
              </a:solidFill>
              <a:latin typeface="Calibri"/>
            </a:endParaRPr>
          </a:p>
        </p:txBody>
      </p:sp>
      <p:sp>
        <p:nvSpPr>
          <p:cNvPr id="196" name="PlaceHolder 8"/>
          <p:cNvSpPr>
            <a:spLocks noGrp="1"/>
          </p:cNvSpPr>
          <p:nvPr>
            <p:ph type="title"/>
          </p:nvPr>
        </p:nvSpPr>
        <p:spPr>
          <a:xfrm>
            <a:off x="2586960" y="3993840"/>
            <a:ext cx="2642400" cy="762840"/>
          </a:xfrm>
          <a:prstGeom prst="rect">
            <a:avLst/>
          </a:prstGeom>
          <a:noFill/>
          <a:ln w="0">
            <a:noFill/>
          </a:ln>
          <a:effectLst>
            <a:outerShdw blurRad="57240" dist="56966" dir="9556466" rotWithShape="0">
              <a:srgbClr val="000000">
                <a:alpha val="66000"/>
              </a:srgbClr>
            </a:outerShdw>
          </a:effectLst>
        </p:spPr>
        <p:txBody>
          <a:bodyPr tIns="91440" bIns="91440" anchor="ctr">
            <a:noAutofit/>
          </a:bodyPr>
          <a:lstStyle/>
          <a:p>
            <a:pPr algn="ctr">
              <a:lnSpc>
                <a:spcPct val="90000"/>
              </a:lnSpc>
              <a:buNone/>
            </a:pPr>
            <a:r>
              <a:rPr lang="en-US" sz="6400" b="0" strike="noStrike" spc="-1">
                <a:solidFill>
                  <a:srgbClr val="000000"/>
                </a:solidFill>
                <a:latin typeface="Calibri Light"/>
              </a:rPr>
              <a:t>xx%</a:t>
            </a:r>
            <a:endParaRPr lang="en-US" sz="6400" b="0" strike="noStrike" spc="-1">
              <a:solidFill>
                <a:srgbClr val="000000"/>
              </a:solidFill>
              <a:latin typeface="Calibri"/>
            </a:endParaRPr>
          </a:p>
        </p:txBody>
      </p:sp>
      <p:sp>
        <p:nvSpPr>
          <p:cNvPr id="197" name="PlaceHolder 9"/>
          <p:cNvSpPr>
            <a:spLocks noGrp="1"/>
          </p:cNvSpPr>
          <p:nvPr>
            <p:ph type="title"/>
          </p:nvPr>
        </p:nvSpPr>
        <p:spPr>
          <a:xfrm>
            <a:off x="1135440" y="720720"/>
            <a:ext cx="10033560" cy="763920"/>
          </a:xfrm>
          <a:prstGeom prst="rect">
            <a:avLst/>
          </a:prstGeom>
          <a:noFill/>
          <a:ln w="0">
            <a:noFill/>
          </a:ln>
          <a:effectLst>
            <a:outerShdw blurRad="28440" dist="28277" dir="9500042" rotWithShape="0">
              <a:srgbClr val="000000">
                <a:alpha val="74000"/>
              </a:srgbClr>
            </a:outerShdw>
          </a:effectLst>
        </p:spPr>
        <p:txBody>
          <a:bodyPr tIns="91440" bIns="91440" anchor="t">
            <a:noAutofit/>
          </a:bodyPr>
          <a:lstStyle/>
          <a:p>
            <a:r>
              <a:rPr lang="en-US" sz="4000" b="0" strike="noStrike" spc="-1">
                <a:solidFill>
                  <a:srgbClr val="000000"/>
                </a:solidFill>
                <a:latin typeface="Calibri"/>
              </a:rPr>
              <a:t>Click to edit the title text format</a:t>
            </a:r>
          </a:p>
        </p:txBody>
      </p:sp>
      <p:grpSp>
        <p:nvGrpSpPr>
          <p:cNvPr id="198" name="Google Shape;748;p13"/>
          <p:cNvGrpSpPr/>
          <p:nvPr/>
        </p:nvGrpSpPr>
        <p:grpSpPr>
          <a:xfrm>
            <a:off x="-966960" y="3109320"/>
            <a:ext cx="3295080" cy="3315600"/>
            <a:chOff x="-966960" y="3109320"/>
            <a:chExt cx="3295080" cy="3315600"/>
          </a:xfrm>
        </p:grpSpPr>
        <p:grpSp>
          <p:nvGrpSpPr>
            <p:cNvPr id="199" name="Google Shape;749;p13"/>
            <p:cNvGrpSpPr/>
            <p:nvPr/>
          </p:nvGrpSpPr>
          <p:grpSpPr>
            <a:xfrm>
              <a:off x="-966960" y="3109320"/>
              <a:ext cx="3295080" cy="3315600"/>
              <a:chOff x="-966960" y="3109320"/>
              <a:chExt cx="3295080" cy="3315600"/>
            </a:xfrm>
          </p:grpSpPr>
          <p:sp>
            <p:nvSpPr>
              <p:cNvPr id="200" name="Google Shape;750;p13"/>
              <p:cNvSpPr/>
              <p:nvPr/>
            </p:nvSpPr>
            <p:spPr>
              <a:xfrm rot="18522000">
                <a:off x="-527760" y="3624120"/>
                <a:ext cx="2417040" cy="2285640"/>
              </a:xfrm>
              <a:custGeom>
                <a:avLst/>
                <a:gdLst/>
                <a:ahLst/>
                <a:cxnLst/>
                <a:rect l="l" t="t" r="r" b="b"/>
                <a:pathLst>
                  <a:path w="72521" h="68580">
                    <a:moveTo>
                      <a:pt x="0" y="0"/>
                    </a:moveTo>
                    <a:lnTo>
                      <a:pt x="27590" y="10445"/>
                    </a:lnTo>
                    <a:lnTo>
                      <a:pt x="55179" y="26210"/>
                    </a:lnTo>
                    <a:lnTo>
                      <a:pt x="72521" y="59121"/>
                    </a:lnTo>
                    <a:lnTo>
                      <a:pt x="44143" y="58530"/>
                    </a:lnTo>
                    <a:lnTo>
                      <a:pt x="29757" y="60697"/>
                    </a:lnTo>
                    <a:lnTo>
                      <a:pt x="12612" y="68580"/>
                    </a:lnTo>
                  </a:path>
                </a:pathLst>
              </a:custGeom>
              <a:noFill/>
              <a:ln w="28575">
                <a:solidFill>
                  <a:srgbClr val="000000"/>
                </a:solidFill>
                <a:round/>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01" name="Google Shape;751;p13"/>
              <p:cNvSpPr/>
              <p:nvPr/>
            </p:nvSpPr>
            <p:spPr>
              <a:xfrm rot="18522000">
                <a:off x="729000" y="3999600"/>
                <a:ext cx="236160" cy="23616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02" name="Google Shape;752;p13"/>
              <p:cNvSpPr/>
              <p:nvPr/>
            </p:nvSpPr>
            <p:spPr>
              <a:xfrm rot="18522000">
                <a:off x="1359000" y="4925160"/>
                <a:ext cx="236160" cy="23616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03" name="Google Shape;753;p13"/>
              <p:cNvSpPr/>
              <p:nvPr/>
            </p:nvSpPr>
            <p:spPr>
              <a:xfrm rot="18522000">
                <a:off x="994680" y="6020640"/>
                <a:ext cx="170280" cy="17028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04" name="Google Shape;754;p13"/>
              <p:cNvSpPr/>
              <p:nvPr/>
            </p:nvSpPr>
            <p:spPr>
              <a:xfrm rot="18522000">
                <a:off x="-176400" y="4425480"/>
                <a:ext cx="170280" cy="17028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05" name="Google Shape;755;p13"/>
              <p:cNvSpPr/>
              <p:nvPr/>
            </p:nvSpPr>
            <p:spPr>
              <a:xfrm rot="18522000">
                <a:off x="1144080" y="5382360"/>
                <a:ext cx="170280" cy="17028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06" name="Google Shape;756;p13"/>
              <p:cNvSpPr/>
              <p:nvPr/>
            </p:nvSpPr>
            <p:spPr>
              <a:xfrm rot="18522000">
                <a:off x="2016000" y="4262760"/>
                <a:ext cx="170280" cy="17028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grpSp>
        <p:grpSp>
          <p:nvGrpSpPr>
            <p:cNvPr id="207" name="Google Shape;757;p13"/>
            <p:cNvGrpSpPr/>
            <p:nvPr/>
          </p:nvGrpSpPr>
          <p:grpSpPr>
            <a:xfrm>
              <a:off x="-966960" y="3109320"/>
              <a:ext cx="3295080" cy="3315600"/>
              <a:chOff x="-966960" y="3109320"/>
              <a:chExt cx="3295080" cy="3315600"/>
            </a:xfrm>
          </p:grpSpPr>
          <p:sp>
            <p:nvSpPr>
              <p:cNvPr id="208" name="Google Shape;758;p13"/>
              <p:cNvSpPr/>
              <p:nvPr/>
            </p:nvSpPr>
            <p:spPr>
              <a:xfrm rot="18522000">
                <a:off x="-527760" y="3624120"/>
                <a:ext cx="2417040" cy="2285640"/>
              </a:xfrm>
              <a:custGeom>
                <a:avLst/>
                <a:gdLst/>
                <a:ahLst/>
                <a:cxnLst/>
                <a:rect l="l" t="t" r="r" b="b"/>
                <a:pathLst>
                  <a:path w="72521" h="68580">
                    <a:moveTo>
                      <a:pt x="0" y="0"/>
                    </a:moveTo>
                    <a:lnTo>
                      <a:pt x="27590" y="10445"/>
                    </a:lnTo>
                    <a:lnTo>
                      <a:pt x="55179" y="26210"/>
                    </a:lnTo>
                    <a:lnTo>
                      <a:pt x="72521" y="59121"/>
                    </a:lnTo>
                    <a:lnTo>
                      <a:pt x="44143" y="58530"/>
                    </a:lnTo>
                    <a:lnTo>
                      <a:pt x="29757" y="60697"/>
                    </a:lnTo>
                    <a:lnTo>
                      <a:pt x="12612" y="68580"/>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209" name="Google Shape;759;p13"/>
              <p:cNvSpPr/>
              <p:nvPr/>
            </p:nvSpPr>
            <p:spPr>
              <a:xfrm rot="18522000">
                <a:off x="729000" y="3999600"/>
                <a:ext cx="236160" cy="2361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10" name="Google Shape;760;p13"/>
              <p:cNvSpPr/>
              <p:nvPr/>
            </p:nvSpPr>
            <p:spPr>
              <a:xfrm rot="18522000">
                <a:off x="1359000" y="4925160"/>
                <a:ext cx="236160" cy="2361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11" name="Google Shape;761;p13"/>
              <p:cNvSpPr/>
              <p:nvPr/>
            </p:nvSpPr>
            <p:spPr>
              <a:xfrm rot="18522000">
                <a:off x="994680" y="6020640"/>
                <a:ext cx="170280" cy="17028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12" name="Google Shape;762;p13"/>
              <p:cNvSpPr/>
              <p:nvPr/>
            </p:nvSpPr>
            <p:spPr>
              <a:xfrm rot="18522000">
                <a:off x="-176400" y="4425480"/>
                <a:ext cx="170280" cy="17028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13" name="Google Shape;763;p13"/>
              <p:cNvSpPr/>
              <p:nvPr/>
            </p:nvSpPr>
            <p:spPr>
              <a:xfrm rot="18522000">
                <a:off x="1144080" y="5382360"/>
                <a:ext cx="170280" cy="17028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14" name="Google Shape;764;p13"/>
              <p:cNvSpPr/>
              <p:nvPr/>
            </p:nvSpPr>
            <p:spPr>
              <a:xfrm rot="18522000">
                <a:off x="2016000" y="4262760"/>
                <a:ext cx="170280" cy="17028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grpSp>
        <p:nvGrpSpPr>
          <p:cNvPr id="215" name="Google Shape;765;p13"/>
          <p:cNvGrpSpPr/>
          <p:nvPr/>
        </p:nvGrpSpPr>
        <p:grpSpPr>
          <a:xfrm>
            <a:off x="361440" y="1132560"/>
            <a:ext cx="288000" cy="288000"/>
            <a:chOff x="361440" y="1132560"/>
            <a:chExt cx="288000" cy="288000"/>
          </a:xfrm>
        </p:grpSpPr>
        <p:sp>
          <p:nvSpPr>
            <p:cNvPr id="216" name="Google Shape;766;p13"/>
            <p:cNvSpPr/>
            <p:nvPr/>
          </p:nvSpPr>
          <p:spPr>
            <a:xfrm>
              <a:off x="361440" y="1132560"/>
              <a:ext cx="288000" cy="2880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17" name="Google Shape;767;p13"/>
            <p:cNvSpPr/>
            <p:nvPr/>
          </p:nvSpPr>
          <p:spPr>
            <a:xfrm>
              <a:off x="361440" y="1132560"/>
              <a:ext cx="288000" cy="28800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nvGrpSpPr>
          <p:cNvPr id="218" name="Google Shape;768;p13"/>
          <p:cNvGrpSpPr/>
          <p:nvPr/>
        </p:nvGrpSpPr>
        <p:grpSpPr>
          <a:xfrm>
            <a:off x="10966320" y="4029480"/>
            <a:ext cx="636840" cy="2825640"/>
            <a:chOff x="10966320" y="4029480"/>
            <a:chExt cx="636840" cy="2825640"/>
          </a:xfrm>
        </p:grpSpPr>
        <p:grpSp>
          <p:nvGrpSpPr>
            <p:cNvPr id="219" name="Google Shape;769;p13"/>
            <p:cNvGrpSpPr/>
            <p:nvPr/>
          </p:nvGrpSpPr>
          <p:grpSpPr>
            <a:xfrm>
              <a:off x="10966320" y="4029480"/>
              <a:ext cx="636840" cy="2825640"/>
              <a:chOff x="10966320" y="4029480"/>
              <a:chExt cx="636840" cy="2825640"/>
            </a:xfrm>
          </p:grpSpPr>
          <p:sp>
            <p:nvSpPr>
              <p:cNvPr id="220" name="Google Shape;770;p13"/>
              <p:cNvSpPr/>
              <p:nvPr/>
            </p:nvSpPr>
            <p:spPr>
              <a:xfrm>
                <a:off x="11086200" y="4136040"/>
                <a:ext cx="426600" cy="2719080"/>
              </a:xfrm>
              <a:custGeom>
                <a:avLst/>
                <a:gdLst/>
                <a:ahLst/>
                <a:cxnLst/>
                <a:rect l="l" t="t" r="r" b="b"/>
                <a:pathLst>
                  <a:path w="12809" h="81587">
                    <a:moveTo>
                      <a:pt x="1182" y="0"/>
                    </a:moveTo>
                    <a:lnTo>
                      <a:pt x="0" y="22860"/>
                    </a:lnTo>
                    <a:lnTo>
                      <a:pt x="12415" y="64048"/>
                    </a:lnTo>
                    <a:lnTo>
                      <a:pt x="12809" y="81587"/>
                    </a:lnTo>
                  </a:path>
                </a:pathLst>
              </a:custGeom>
              <a:noFill/>
              <a:ln w="28575">
                <a:solidFill>
                  <a:srgbClr val="000000"/>
                </a:solidFill>
                <a:round/>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21" name="Google Shape;771;p13"/>
              <p:cNvSpPr/>
              <p:nvPr/>
            </p:nvSpPr>
            <p:spPr>
              <a:xfrm>
                <a:off x="11012400" y="4029480"/>
                <a:ext cx="236160" cy="23616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22" name="Google Shape;772;p13"/>
              <p:cNvSpPr/>
              <p:nvPr/>
            </p:nvSpPr>
            <p:spPr>
              <a:xfrm>
                <a:off x="10966320" y="4784760"/>
                <a:ext cx="236160" cy="23616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23" name="Google Shape;773;p13"/>
              <p:cNvSpPr/>
              <p:nvPr/>
            </p:nvSpPr>
            <p:spPr>
              <a:xfrm>
                <a:off x="11367000" y="6098760"/>
                <a:ext cx="236160" cy="23616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grpSp>
        <p:grpSp>
          <p:nvGrpSpPr>
            <p:cNvPr id="224" name="Google Shape;774;p13"/>
            <p:cNvGrpSpPr/>
            <p:nvPr/>
          </p:nvGrpSpPr>
          <p:grpSpPr>
            <a:xfrm>
              <a:off x="10966320" y="4029480"/>
              <a:ext cx="636840" cy="2825640"/>
              <a:chOff x="10966320" y="4029480"/>
              <a:chExt cx="636840" cy="2825640"/>
            </a:xfrm>
          </p:grpSpPr>
          <p:sp>
            <p:nvSpPr>
              <p:cNvPr id="225" name="Google Shape;775;p13"/>
              <p:cNvSpPr/>
              <p:nvPr/>
            </p:nvSpPr>
            <p:spPr>
              <a:xfrm>
                <a:off x="11086200" y="4136040"/>
                <a:ext cx="426600" cy="2719080"/>
              </a:xfrm>
              <a:custGeom>
                <a:avLst/>
                <a:gdLst/>
                <a:ahLst/>
                <a:cxnLst/>
                <a:rect l="l" t="t" r="r" b="b"/>
                <a:pathLst>
                  <a:path w="12809" h="81587">
                    <a:moveTo>
                      <a:pt x="1182" y="0"/>
                    </a:moveTo>
                    <a:lnTo>
                      <a:pt x="0" y="22860"/>
                    </a:lnTo>
                    <a:lnTo>
                      <a:pt x="12415" y="64048"/>
                    </a:lnTo>
                    <a:lnTo>
                      <a:pt x="12809" y="81587"/>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226" name="Google Shape;776;p13"/>
              <p:cNvSpPr/>
              <p:nvPr/>
            </p:nvSpPr>
            <p:spPr>
              <a:xfrm>
                <a:off x="11012400" y="4029480"/>
                <a:ext cx="236160" cy="2361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27" name="Google Shape;777;p13"/>
              <p:cNvSpPr/>
              <p:nvPr/>
            </p:nvSpPr>
            <p:spPr>
              <a:xfrm>
                <a:off x="10966320" y="4784760"/>
                <a:ext cx="236160" cy="2361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28" name="Google Shape;778;p13"/>
              <p:cNvSpPr/>
              <p:nvPr/>
            </p:nvSpPr>
            <p:spPr>
              <a:xfrm>
                <a:off x="11367000" y="6098760"/>
                <a:ext cx="236160" cy="23616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grpSp>
        <p:nvGrpSpPr>
          <p:cNvPr id="229" name="Google Shape;779;p13"/>
          <p:cNvGrpSpPr/>
          <p:nvPr/>
        </p:nvGrpSpPr>
        <p:grpSpPr>
          <a:xfrm>
            <a:off x="7211160" y="-258480"/>
            <a:ext cx="4484520" cy="2457000"/>
            <a:chOff x="7211160" y="-258480"/>
            <a:chExt cx="4484520" cy="2457000"/>
          </a:xfrm>
        </p:grpSpPr>
        <p:grpSp>
          <p:nvGrpSpPr>
            <p:cNvPr id="230" name="Google Shape;780;p13"/>
            <p:cNvGrpSpPr/>
            <p:nvPr/>
          </p:nvGrpSpPr>
          <p:grpSpPr>
            <a:xfrm>
              <a:off x="7211160" y="-258480"/>
              <a:ext cx="4484520" cy="2457000"/>
              <a:chOff x="7211160" y="-258480"/>
              <a:chExt cx="4484520" cy="2457000"/>
            </a:xfrm>
          </p:grpSpPr>
          <p:grpSp>
            <p:nvGrpSpPr>
              <p:cNvPr id="231" name="Google Shape;781;p13"/>
              <p:cNvGrpSpPr/>
              <p:nvPr/>
            </p:nvGrpSpPr>
            <p:grpSpPr>
              <a:xfrm>
                <a:off x="7211160" y="-258480"/>
                <a:ext cx="4405680" cy="2329560"/>
                <a:chOff x="7211160" y="-258480"/>
                <a:chExt cx="4405680" cy="2329560"/>
              </a:xfrm>
            </p:grpSpPr>
            <p:sp>
              <p:nvSpPr>
                <p:cNvPr id="232" name="Google Shape;782;p13"/>
                <p:cNvSpPr/>
                <p:nvPr/>
              </p:nvSpPr>
              <p:spPr>
                <a:xfrm>
                  <a:off x="7211160" y="-80640"/>
                  <a:ext cx="4405680" cy="2151720"/>
                </a:xfrm>
                <a:custGeom>
                  <a:avLst/>
                  <a:gdLst/>
                  <a:ahLst/>
                  <a:cxnLst/>
                  <a:rect l="l" t="t" r="r" b="b"/>
                  <a:pathLst>
                    <a:path w="153319" h="74886">
                      <a:moveTo>
                        <a:pt x="0" y="0"/>
                      </a:moveTo>
                      <a:lnTo>
                        <a:pt x="14977" y="11232"/>
                      </a:lnTo>
                      <a:lnTo>
                        <a:pt x="96366" y="47887"/>
                      </a:lnTo>
                      <a:lnTo>
                        <a:pt x="109964" y="63062"/>
                      </a:lnTo>
                      <a:lnTo>
                        <a:pt x="126321" y="74886"/>
                      </a:lnTo>
                      <a:lnTo>
                        <a:pt x="153319" y="72915"/>
                      </a:lnTo>
                    </a:path>
                  </a:pathLst>
                </a:custGeom>
                <a:noFill/>
                <a:ln w="28575">
                  <a:solidFill>
                    <a:srgbClr val="000000"/>
                  </a:solidFill>
                  <a:round/>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33" name="Google Shape;783;p13"/>
                <p:cNvSpPr/>
                <p:nvPr/>
              </p:nvSpPr>
              <p:spPr>
                <a:xfrm>
                  <a:off x="8156880" y="-112680"/>
                  <a:ext cx="1942200" cy="911520"/>
                </a:xfrm>
                <a:custGeom>
                  <a:avLst/>
                  <a:gdLst/>
                  <a:ahLst/>
                  <a:cxnLst/>
                  <a:rect l="l" t="t" r="r" b="b"/>
                  <a:pathLst>
                    <a:path w="67595" h="31728">
                      <a:moveTo>
                        <a:pt x="0" y="0"/>
                      </a:moveTo>
                      <a:lnTo>
                        <a:pt x="38429" y="14189"/>
                      </a:lnTo>
                      <a:lnTo>
                        <a:pt x="67595" y="31728"/>
                      </a:lnTo>
                    </a:path>
                  </a:pathLst>
                </a:custGeom>
                <a:noFill/>
                <a:ln w="28575">
                  <a:solidFill>
                    <a:srgbClr val="000000"/>
                  </a:solidFill>
                  <a:round/>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34" name="Google Shape;784;p13"/>
                <p:cNvSpPr/>
                <p:nvPr/>
              </p:nvSpPr>
              <p:spPr>
                <a:xfrm>
                  <a:off x="9980280" y="-115560"/>
                  <a:ext cx="854640" cy="1404000"/>
                </a:xfrm>
                <a:custGeom>
                  <a:avLst/>
                  <a:gdLst/>
                  <a:ahLst/>
                  <a:cxnLst/>
                  <a:rect l="l" t="t" r="r" b="b"/>
                  <a:pathLst>
                    <a:path w="29758" h="48873">
                      <a:moveTo>
                        <a:pt x="0" y="48873"/>
                      </a:moveTo>
                      <a:lnTo>
                        <a:pt x="3745" y="31728"/>
                      </a:lnTo>
                      <a:lnTo>
                        <a:pt x="29758" y="0"/>
                      </a:lnTo>
                    </a:path>
                  </a:pathLst>
                </a:custGeom>
                <a:noFill/>
                <a:ln w="28575">
                  <a:solidFill>
                    <a:srgbClr val="000000"/>
                  </a:solidFill>
                  <a:round/>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35" name="Google Shape;785;p13"/>
                <p:cNvSpPr/>
                <p:nvPr/>
              </p:nvSpPr>
              <p:spPr>
                <a:xfrm rot="843600">
                  <a:off x="10325520" y="-228240"/>
                  <a:ext cx="299880" cy="418680"/>
                </a:xfrm>
                <a:custGeom>
                  <a:avLst/>
                  <a:gdLst/>
                  <a:ahLst/>
                  <a:cxnLst/>
                  <a:rect l="l" t="t" r="r" b="b"/>
                  <a:pathLst>
                    <a:path w="10445" h="14583">
                      <a:moveTo>
                        <a:pt x="0" y="0"/>
                      </a:moveTo>
                      <a:lnTo>
                        <a:pt x="10445" y="14583"/>
                      </a:lnTo>
                    </a:path>
                  </a:pathLst>
                </a:custGeom>
                <a:noFill/>
                <a:ln w="28575">
                  <a:solidFill>
                    <a:srgbClr val="000000"/>
                  </a:solidFill>
                  <a:round/>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grpSp>
          <p:sp>
            <p:nvSpPr>
              <p:cNvPr id="236" name="Google Shape;786;p13"/>
              <p:cNvSpPr/>
              <p:nvPr/>
            </p:nvSpPr>
            <p:spPr>
              <a:xfrm>
                <a:off x="11447280" y="1910520"/>
                <a:ext cx="248400" cy="2484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37" name="Google Shape;787;p13"/>
              <p:cNvSpPr/>
              <p:nvPr/>
            </p:nvSpPr>
            <p:spPr>
              <a:xfrm>
                <a:off x="10739520" y="1950120"/>
                <a:ext cx="248400" cy="2484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38" name="Google Shape;788;p13"/>
              <p:cNvSpPr/>
              <p:nvPr/>
            </p:nvSpPr>
            <p:spPr>
              <a:xfrm>
                <a:off x="10422360" y="75600"/>
                <a:ext cx="248400" cy="2484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39" name="Google Shape;789;p13"/>
              <p:cNvSpPr/>
              <p:nvPr/>
            </p:nvSpPr>
            <p:spPr>
              <a:xfrm>
                <a:off x="9114120" y="183240"/>
                <a:ext cx="248400" cy="2484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40" name="Google Shape;790;p13"/>
              <p:cNvSpPr/>
              <p:nvPr/>
            </p:nvSpPr>
            <p:spPr>
              <a:xfrm>
                <a:off x="10320120" y="1663920"/>
                <a:ext cx="158400" cy="1584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41" name="Google Shape;791;p13"/>
              <p:cNvSpPr/>
              <p:nvPr/>
            </p:nvSpPr>
            <p:spPr>
              <a:xfrm>
                <a:off x="9873000" y="1213920"/>
                <a:ext cx="208800" cy="2088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42" name="Google Shape;792;p13"/>
              <p:cNvSpPr/>
              <p:nvPr/>
            </p:nvSpPr>
            <p:spPr>
              <a:xfrm>
                <a:off x="10025640" y="718200"/>
                <a:ext cx="158400" cy="1584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43" name="Google Shape;793;p13"/>
              <p:cNvSpPr/>
              <p:nvPr/>
            </p:nvSpPr>
            <p:spPr>
              <a:xfrm>
                <a:off x="8785440" y="712440"/>
                <a:ext cx="158400" cy="1584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44" name="Google Shape;794;p13"/>
              <p:cNvSpPr/>
              <p:nvPr/>
            </p:nvSpPr>
            <p:spPr>
              <a:xfrm>
                <a:off x="7573680" y="151920"/>
                <a:ext cx="158400" cy="158400"/>
              </a:xfrm>
              <a:prstGeom prst="ellipse">
                <a:avLst/>
              </a:prstGeom>
              <a:solidFill>
                <a:schemeClr val="dk1"/>
              </a:solidFill>
              <a:ln w="0">
                <a:noFill/>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sp>
            <p:nvSpPr>
              <p:cNvPr id="245" name="Google Shape;795;p13"/>
              <p:cNvSpPr/>
              <p:nvPr/>
            </p:nvSpPr>
            <p:spPr>
              <a:xfrm rot="283800">
                <a:off x="8926920" y="-175680"/>
                <a:ext cx="299880" cy="418680"/>
              </a:xfrm>
              <a:custGeom>
                <a:avLst/>
                <a:gdLst/>
                <a:ahLst/>
                <a:cxnLst/>
                <a:rect l="l" t="t" r="r" b="b"/>
                <a:pathLst>
                  <a:path w="10445" h="14583">
                    <a:moveTo>
                      <a:pt x="0" y="0"/>
                    </a:moveTo>
                    <a:lnTo>
                      <a:pt x="10445" y="14583"/>
                    </a:lnTo>
                  </a:path>
                </a:pathLst>
              </a:custGeom>
              <a:noFill/>
              <a:ln w="28575">
                <a:solidFill>
                  <a:srgbClr val="000000"/>
                </a:solidFill>
                <a:round/>
              </a:ln>
              <a:effectLst>
                <a:outerShdw blurRad="57240" dist="76320" dir="5400000" algn="bl" rotWithShape="0">
                  <a:srgbClr val="000000">
                    <a:alpha val="66000"/>
                  </a:srgbClr>
                </a:outerShdw>
              </a:effectLst>
            </p:spPr>
            <p:style>
              <a:lnRef idx="0">
                <a:scrgbClr r="0" g="0" b="0"/>
              </a:lnRef>
              <a:fillRef idx="0">
                <a:scrgbClr r="0" g="0" b="0"/>
              </a:fillRef>
              <a:effectRef idx="0">
                <a:scrgbClr r="0" g="0" b="0"/>
              </a:effectRef>
              <a:fontRef idx="minor"/>
            </p:style>
          </p:sp>
        </p:grpSp>
        <p:grpSp>
          <p:nvGrpSpPr>
            <p:cNvPr id="246" name="Google Shape;796;p13"/>
            <p:cNvGrpSpPr/>
            <p:nvPr/>
          </p:nvGrpSpPr>
          <p:grpSpPr>
            <a:xfrm>
              <a:off x="7211160" y="-258480"/>
              <a:ext cx="4484520" cy="2457000"/>
              <a:chOff x="7211160" y="-258480"/>
              <a:chExt cx="4484520" cy="2457000"/>
            </a:xfrm>
          </p:grpSpPr>
          <p:grpSp>
            <p:nvGrpSpPr>
              <p:cNvPr id="247" name="Google Shape;797;p13"/>
              <p:cNvGrpSpPr/>
              <p:nvPr/>
            </p:nvGrpSpPr>
            <p:grpSpPr>
              <a:xfrm>
                <a:off x="7211160" y="-258480"/>
                <a:ext cx="4405680" cy="2329560"/>
                <a:chOff x="7211160" y="-258480"/>
                <a:chExt cx="4405680" cy="2329560"/>
              </a:xfrm>
            </p:grpSpPr>
            <p:sp>
              <p:nvSpPr>
                <p:cNvPr id="248" name="Google Shape;798;p13"/>
                <p:cNvSpPr/>
                <p:nvPr/>
              </p:nvSpPr>
              <p:spPr>
                <a:xfrm>
                  <a:off x="7211160" y="-80640"/>
                  <a:ext cx="4405680" cy="2151720"/>
                </a:xfrm>
                <a:custGeom>
                  <a:avLst/>
                  <a:gdLst/>
                  <a:ahLst/>
                  <a:cxnLst/>
                  <a:rect l="l" t="t" r="r" b="b"/>
                  <a:pathLst>
                    <a:path w="153319" h="74886">
                      <a:moveTo>
                        <a:pt x="0" y="0"/>
                      </a:moveTo>
                      <a:lnTo>
                        <a:pt x="14977" y="11232"/>
                      </a:lnTo>
                      <a:lnTo>
                        <a:pt x="96366" y="47887"/>
                      </a:lnTo>
                      <a:lnTo>
                        <a:pt x="109964" y="63062"/>
                      </a:lnTo>
                      <a:lnTo>
                        <a:pt x="126321" y="74886"/>
                      </a:lnTo>
                      <a:lnTo>
                        <a:pt x="153319" y="72915"/>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249" name="Google Shape;799;p13"/>
                <p:cNvSpPr/>
                <p:nvPr/>
              </p:nvSpPr>
              <p:spPr>
                <a:xfrm>
                  <a:off x="8156880" y="-112680"/>
                  <a:ext cx="1942200" cy="911520"/>
                </a:xfrm>
                <a:custGeom>
                  <a:avLst/>
                  <a:gdLst/>
                  <a:ahLst/>
                  <a:cxnLst/>
                  <a:rect l="l" t="t" r="r" b="b"/>
                  <a:pathLst>
                    <a:path w="67595" h="31728">
                      <a:moveTo>
                        <a:pt x="0" y="0"/>
                      </a:moveTo>
                      <a:lnTo>
                        <a:pt x="38429" y="14189"/>
                      </a:lnTo>
                      <a:lnTo>
                        <a:pt x="67595" y="31728"/>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250" name="Google Shape;800;p13"/>
                <p:cNvSpPr/>
                <p:nvPr/>
              </p:nvSpPr>
              <p:spPr>
                <a:xfrm>
                  <a:off x="9980280" y="-115560"/>
                  <a:ext cx="854640" cy="1404000"/>
                </a:xfrm>
                <a:custGeom>
                  <a:avLst/>
                  <a:gdLst/>
                  <a:ahLst/>
                  <a:cxnLst/>
                  <a:rect l="l" t="t" r="r" b="b"/>
                  <a:pathLst>
                    <a:path w="29758" h="48873">
                      <a:moveTo>
                        <a:pt x="0" y="48873"/>
                      </a:moveTo>
                      <a:lnTo>
                        <a:pt x="3745" y="31728"/>
                      </a:lnTo>
                      <a:lnTo>
                        <a:pt x="29758" y="0"/>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251" name="Google Shape;801;p13"/>
                <p:cNvSpPr/>
                <p:nvPr/>
              </p:nvSpPr>
              <p:spPr>
                <a:xfrm rot="843600">
                  <a:off x="10325520" y="-228240"/>
                  <a:ext cx="299880" cy="418680"/>
                </a:xfrm>
                <a:custGeom>
                  <a:avLst/>
                  <a:gdLst/>
                  <a:ahLst/>
                  <a:cxnLst/>
                  <a:rect l="l" t="t" r="r" b="b"/>
                  <a:pathLst>
                    <a:path w="10445" h="14583">
                      <a:moveTo>
                        <a:pt x="0" y="0"/>
                      </a:moveTo>
                      <a:lnTo>
                        <a:pt x="10445" y="14583"/>
                      </a:lnTo>
                    </a:path>
                  </a:pathLst>
                </a:custGeom>
                <a:noFill/>
                <a:ln w="28575">
                  <a:solidFill>
                    <a:srgbClr val="000000"/>
                  </a:solidFill>
                  <a:round/>
                </a:ln>
              </p:spPr>
              <p:style>
                <a:lnRef idx="0">
                  <a:scrgbClr r="0" g="0" b="0"/>
                </a:lnRef>
                <a:fillRef idx="0">
                  <a:scrgbClr r="0" g="0" b="0"/>
                </a:fillRef>
                <a:effectRef idx="0">
                  <a:scrgbClr r="0" g="0" b="0"/>
                </a:effectRef>
                <a:fontRef idx="minor"/>
              </p:style>
            </p:sp>
          </p:grpSp>
          <p:sp>
            <p:nvSpPr>
              <p:cNvPr id="252" name="Google Shape;802;p13"/>
              <p:cNvSpPr/>
              <p:nvPr/>
            </p:nvSpPr>
            <p:spPr>
              <a:xfrm>
                <a:off x="11447280" y="1910520"/>
                <a:ext cx="248400" cy="2484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53" name="Google Shape;803;p13"/>
              <p:cNvSpPr/>
              <p:nvPr/>
            </p:nvSpPr>
            <p:spPr>
              <a:xfrm>
                <a:off x="10739520" y="1950120"/>
                <a:ext cx="248400" cy="2484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54" name="Google Shape;804;p13"/>
              <p:cNvSpPr/>
              <p:nvPr/>
            </p:nvSpPr>
            <p:spPr>
              <a:xfrm>
                <a:off x="10422360" y="75600"/>
                <a:ext cx="248400" cy="2484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55" name="Google Shape;805;p13"/>
              <p:cNvSpPr/>
              <p:nvPr/>
            </p:nvSpPr>
            <p:spPr>
              <a:xfrm>
                <a:off x="9114120" y="183240"/>
                <a:ext cx="248400" cy="2484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56" name="Google Shape;806;p13"/>
              <p:cNvSpPr/>
              <p:nvPr/>
            </p:nvSpPr>
            <p:spPr>
              <a:xfrm>
                <a:off x="10320120" y="1663920"/>
                <a:ext cx="158400" cy="1584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57" name="Google Shape;807;p13"/>
              <p:cNvSpPr/>
              <p:nvPr/>
            </p:nvSpPr>
            <p:spPr>
              <a:xfrm>
                <a:off x="9873000" y="1213920"/>
                <a:ext cx="208800" cy="2088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58" name="Google Shape;808;p13"/>
              <p:cNvSpPr/>
              <p:nvPr/>
            </p:nvSpPr>
            <p:spPr>
              <a:xfrm>
                <a:off x="10025640" y="718200"/>
                <a:ext cx="158400" cy="1584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59" name="Google Shape;809;p13"/>
              <p:cNvSpPr/>
              <p:nvPr/>
            </p:nvSpPr>
            <p:spPr>
              <a:xfrm>
                <a:off x="8785440" y="712440"/>
                <a:ext cx="158400" cy="1584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60" name="Google Shape;810;p13"/>
              <p:cNvSpPr/>
              <p:nvPr/>
            </p:nvSpPr>
            <p:spPr>
              <a:xfrm>
                <a:off x="7573680" y="151920"/>
                <a:ext cx="158400" cy="1584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261" name="Google Shape;811;p13"/>
              <p:cNvSpPr/>
              <p:nvPr/>
            </p:nvSpPr>
            <p:spPr>
              <a:xfrm rot="283800">
                <a:off x="8926920" y="-175680"/>
                <a:ext cx="299880" cy="418680"/>
              </a:xfrm>
              <a:custGeom>
                <a:avLst/>
                <a:gdLst/>
                <a:ahLst/>
                <a:cxnLst/>
                <a:rect l="l" t="t" r="r" b="b"/>
                <a:pathLst>
                  <a:path w="10445" h="14583">
                    <a:moveTo>
                      <a:pt x="0" y="0"/>
                    </a:moveTo>
                    <a:lnTo>
                      <a:pt x="10445" y="14583"/>
                    </a:lnTo>
                  </a:path>
                </a:pathLst>
              </a:custGeom>
              <a:noFill/>
              <a:ln w="28575">
                <a:solidFill>
                  <a:srgbClr val="000000"/>
                </a:solidFill>
                <a:round/>
              </a:ln>
            </p:spPr>
            <p:style>
              <a:lnRef idx="0">
                <a:scrgbClr r="0" g="0" b="0"/>
              </a:lnRef>
              <a:fillRef idx="0">
                <a:scrgbClr r="0" g="0" b="0"/>
              </a:fillRef>
              <a:effectRef idx="0">
                <a:scrgbClr r="0" g="0" b="0"/>
              </a:effectRef>
              <a:fontRef idx="minor"/>
            </p:style>
          </p:sp>
        </p:grpSp>
      </p:grpSp>
      <p:sp>
        <p:nvSpPr>
          <p:cNvPr id="262" name="PlaceHolder 10"/>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FFFFFF"/>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FFFFFF"/>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FFFFFF"/>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FFFFFF"/>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extLst>
      <p:ext uri="{BB962C8B-B14F-4D97-AF65-F5344CB8AC3E}">
        <p14:creationId xmlns:p14="http://schemas.microsoft.com/office/powerpoint/2010/main" val="232932903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300" name="PlaceHolder 2"/>
          <p:cNvSpPr>
            <a:spLocks noGrp="1"/>
          </p:cNvSpPr>
          <p:nvPr>
            <p:ph type="dt" idx="7"/>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301" name="PlaceHolder 3"/>
          <p:cNvSpPr>
            <a:spLocks noGrp="1"/>
          </p:cNvSpPr>
          <p:nvPr>
            <p:ph type="ftr" idx="8"/>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302" name="PlaceHolder 4"/>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626E4224-1B8A-46A3-9D6B-EFADF1E0A2D2}" type="slidenum">
              <a:rPr lang="en-US" sz="1200" b="0" strike="noStrike" spc="-1">
                <a:solidFill>
                  <a:srgbClr val="8B8B8B"/>
                </a:solidFill>
                <a:latin typeface="Calibri"/>
              </a:rPr>
              <a:t>‹#›</a:t>
            </a:fld>
            <a:endParaRPr lang="en-US" sz="1200" b="0" strike="noStrike" spc="-1">
              <a:latin typeface="Times New Roman"/>
            </a:endParaRPr>
          </a:p>
        </p:txBody>
      </p:sp>
      <p:sp>
        <p:nvSpPr>
          <p:cNvPr id="303"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extLst>
      <p:ext uri="{BB962C8B-B14F-4D97-AF65-F5344CB8AC3E}">
        <p14:creationId xmlns:p14="http://schemas.microsoft.com/office/powerpoint/2010/main" val="162710930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1187640" y="1890000"/>
            <a:ext cx="3884040" cy="695880"/>
          </a:xfrm>
          <a:prstGeom prst="rect">
            <a:avLst/>
          </a:prstGeom>
          <a:noFill/>
          <a:ln w="0">
            <a:noFill/>
          </a:ln>
          <a:effectLst>
            <a:outerShdw blurRad="28440" dist="37731" dir="9015307" rotWithShape="0">
              <a:srgbClr val="000000">
                <a:alpha val="56000"/>
              </a:srgbClr>
            </a:outerShdw>
          </a:effectLst>
        </p:spPr>
        <p:txBody>
          <a:bodyPr tIns="91440" bIns="91440" anchor="b">
            <a:noAutofit/>
          </a:bodyPr>
          <a:lstStyle/>
          <a:p>
            <a:r>
              <a:rPr lang="en-US" sz="3340" b="0" strike="noStrike" spc="-1">
                <a:solidFill>
                  <a:srgbClr val="000000"/>
                </a:solidFill>
                <a:latin typeface="Calibri"/>
              </a:rPr>
              <a:t>Click to edit the title text format</a:t>
            </a:r>
          </a:p>
        </p:txBody>
      </p:sp>
      <p:grpSp>
        <p:nvGrpSpPr>
          <p:cNvPr id="341" name="Google Shape;1381;p20"/>
          <p:cNvGrpSpPr/>
          <p:nvPr/>
        </p:nvGrpSpPr>
        <p:grpSpPr>
          <a:xfrm>
            <a:off x="11738880" y="4782600"/>
            <a:ext cx="215640" cy="215640"/>
            <a:chOff x="11738880" y="4782600"/>
            <a:chExt cx="215640" cy="215640"/>
          </a:xfrm>
        </p:grpSpPr>
        <p:sp>
          <p:nvSpPr>
            <p:cNvPr id="342" name="Google Shape;1382;p20"/>
            <p:cNvSpPr/>
            <p:nvPr/>
          </p:nvSpPr>
          <p:spPr>
            <a:xfrm>
              <a:off x="11738880" y="4782600"/>
              <a:ext cx="215640" cy="215640"/>
            </a:xfrm>
            <a:prstGeom prst="ellipse">
              <a:avLst/>
            </a:prstGeom>
            <a:solidFill>
              <a:schemeClr val="dk1"/>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sp>
        <p:sp>
          <p:nvSpPr>
            <p:cNvPr id="343" name="Google Shape;1383;p20"/>
            <p:cNvSpPr/>
            <p:nvPr/>
          </p:nvSpPr>
          <p:spPr>
            <a:xfrm>
              <a:off x="11738880" y="478260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nvGrpSpPr>
          <p:cNvPr id="344" name="Google Shape;1384;p20"/>
          <p:cNvGrpSpPr/>
          <p:nvPr/>
        </p:nvGrpSpPr>
        <p:grpSpPr>
          <a:xfrm>
            <a:off x="9076320" y="5195160"/>
            <a:ext cx="2399400" cy="1690560"/>
            <a:chOff x="9076320" y="5195160"/>
            <a:chExt cx="2399400" cy="1690560"/>
          </a:xfrm>
        </p:grpSpPr>
        <p:grpSp>
          <p:nvGrpSpPr>
            <p:cNvPr id="345" name="Google Shape;1385;p20"/>
            <p:cNvGrpSpPr/>
            <p:nvPr/>
          </p:nvGrpSpPr>
          <p:grpSpPr>
            <a:xfrm>
              <a:off x="9076320" y="5195160"/>
              <a:ext cx="2399400" cy="1690560"/>
              <a:chOff x="9076320" y="5195160"/>
              <a:chExt cx="2399400" cy="1690560"/>
            </a:xfrm>
          </p:grpSpPr>
          <p:sp>
            <p:nvSpPr>
              <p:cNvPr id="346" name="Google Shape;1386;p20"/>
              <p:cNvSpPr/>
              <p:nvPr/>
            </p:nvSpPr>
            <p:spPr>
              <a:xfrm rot="17313600">
                <a:off x="9712080" y="5140080"/>
                <a:ext cx="1178640" cy="1800720"/>
              </a:xfrm>
              <a:custGeom>
                <a:avLst/>
                <a:gdLst/>
                <a:ahLst/>
                <a:cxnLst/>
                <a:rect l="l" t="t" r="r" b="b"/>
                <a:pathLst>
                  <a:path w="35374" h="54036">
                    <a:moveTo>
                      <a:pt x="0" y="0"/>
                    </a:moveTo>
                    <a:lnTo>
                      <a:pt x="1970" y="14091"/>
                    </a:lnTo>
                    <a:lnTo>
                      <a:pt x="7784" y="29659"/>
                    </a:lnTo>
                    <a:lnTo>
                      <a:pt x="20298" y="39611"/>
                    </a:lnTo>
                    <a:lnTo>
                      <a:pt x="19510" y="48222"/>
                    </a:lnTo>
                    <a:lnTo>
                      <a:pt x="35374" y="54036"/>
                    </a:lnTo>
                    <a:lnTo>
                      <a:pt x="34979" y="42606"/>
                    </a:lnTo>
                    <a:lnTo>
                      <a:pt x="20101" y="39453"/>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47" name="Google Shape;1387;p20"/>
              <p:cNvSpPr/>
              <p:nvPr/>
            </p:nvSpPr>
            <p:spPr>
              <a:xfrm rot="17313600">
                <a:off x="11230920" y="567720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48" name="Google Shape;1388;p20"/>
              <p:cNvSpPr/>
              <p:nvPr/>
            </p:nvSpPr>
            <p:spPr>
              <a:xfrm rot="17313600">
                <a:off x="9104760" y="616896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49" name="Google Shape;1389;p20"/>
              <p:cNvSpPr/>
              <p:nvPr/>
            </p:nvSpPr>
            <p:spPr>
              <a:xfrm rot="17313600">
                <a:off x="10178640" y="627300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50" name="Google Shape;1390;p20"/>
              <p:cNvSpPr/>
              <p:nvPr/>
            </p:nvSpPr>
            <p:spPr>
              <a:xfrm rot="17313600">
                <a:off x="10641960" y="601884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51" name="Google Shape;1391;p20"/>
              <p:cNvSpPr/>
              <p:nvPr/>
            </p:nvSpPr>
            <p:spPr>
              <a:xfrm rot="17313600">
                <a:off x="10926000" y="612108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52" name="Google Shape;1392;p20"/>
              <p:cNvSpPr/>
              <p:nvPr/>
            </p:nvSpPr>
            <p:spPr>
              <a:xfrm rot="17313600">
                <a:off x="10914840" y="557676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53" name="Google Shape;1393;p20"/>
              <p:cNvSpPr/>
              <p:nvPr/>
            </p:nvSpPr>
            <p:spPr>
              <a:xfrm rot="17313600">
                <a:off x="9635760" y="631152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grpSp>
        <p:grpSp>
          <p:nvGrpSpPr>
            <p:cNvPr id="354" name="Google Shape;1394;p20"/>
            <p:cNvGrpSpPr/>
            <p:nvPr/>
          </p:nvGrpSpPr>
          <p:grpSpPr>
            <a:xfrm>
              <a:off x="9076320" y="5195160"/>
              <a:ext cx="2399400" cy="1690560"/>
              <a:chOff x="9076320" y="5195160"/>
              <a:chExt cx="2399400" cy="1690560"/>
            </a:xfrm>
          </p:grpSpPr>
          <p:sp>
            <p:nvSpPr>
              <p:cNvPr id="355" name="Google Shape;1395;p20"/>
              <p:cNvSpPr/>
              <p:nvPr/>
            </p:nvSpPr>
            <p:spPr>
              <a:xfrm rot="17313600">
                <a:off x="9712080" y="5140080"/>
                <a:ext cx="1178640" cy="1800720"/>
              </a:xfrm>
              <a:custGeom>
                <a:avLst/>
                <a:gdLst/>
                <a:ahLst/>
                <a:cxnLst/>
                <a:rect l="l" t="t" r="r" b="b"/>
                <a:pathLst>
                  <a:path w="35374" h="54036">
                    <a:moveTo>
                      <a:pt x="0" y="0"/>
                    </a:moveTo>
                    <a:lnTo>
                      <a:pt x="1970" y="14091"/>
                    </a:lnTo>
                    <a:lnTo>
                      <a:pt x="7784" y="29659"/>
                    </a:lnTo>
                    <a:lnTo>
                      <a:pt x="20298" y="39611"/>
                    </a:lnTo>
                    <a:lnTo>
                      <a:pt x="19510" y="48222"/>
                    </a:lnTo>
                    <a:lnTo>
                      <a:pt x="35374" y="54036"/>
                    </a:lnTo>
                    <a:lnTo>
                      <a:pt x="34979" y="42606"/>
                    </a:lnTo>
                    <a:lnTo>
                      <a:pt x="20101" y="39453"/>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356" name="Google Shape;1396;p20"/>
              <p:cNvSpPr/>
              <p:nvPr/>
            </p:nvSpPr>
            <p:spPr>
              <a:xfrm rot="17313600">
                <a:off x="11230920" y="567720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57" name="Google Shape;1397;p20"/>
              <p:cNvSpPr/>
              <p:nvPr/>
            </p:nvSpPr>
            <p:spPr>
              <a:xfrm rot="17313600">
                <a:off x="9104760" y="616896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58" name="Google Shape;1398;p20"/>
              <p:cNvSpPr/>
              <p:nvPr/>
            </p:nvSpPr>
            <p:spPr>
              <a:xfrm rot="17313600">
                <a:off x="10178640" y="627300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59" name="Google Shape;1399;p20"/>
              <p:cNvSpPr/>
              <p:nvPr/>
            </p:nvSpPr>
            <p:spPr>
              <a:xfrm rot="17313600">
                <a:off x="10641960" y="601884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60" name="Google Shape;1400;p20"/>
              <p:cNvSpPr/>
              <p:nvPr/>
            </p:nvSpPr>
            <p:spPr>
              <a:xfrm rot="17313600">
                <a:off x="10926000" y="612108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61" name="Google Shape;1401;p20"/>
              <p:cNvSpPr/>
              <p:nvPr/>
            </p:nvSpPr>
            <p:spPr>
              <a:xfrm rot="17313600">
                <a:off x="10914840" y="557676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62" name="Google Shape;1402;p20"/>
              <p:cNvSpPr/>
              <p:nvPr/>
            </p:nvSpPr>
            <p:spPr>
              <a:xfrm rot="17313600">
                <a:off x="9635760" y="631152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grpSp>
        <p:nvGrpSpPr>
          <p:cNvPr id="363" name="Google Shape;1403;p20"/>
          <p:cNvGrpSpPr/>
          <p:nvPr/>
        </p:nvGrpSpPr>
        <p:grpSpPr>
          <a:xfrm>
            <a:off x="628920" y="72000"/>
            <a:ext cx="2384640" cy="1815480"/>
            <a:chOff x="628920" y="72000"/>
            <a:chExt cx="2384640" cy="1815480"/>
          </a:xfrm>
        </p:grpSpPr>
        <p:grpSp>
          <p:nvGrpSpPr>
            <p:cNvPr id="364" name="Google Shape;1404;p20"/>
            <p:cNvGrpSpPr/>
            <p:nvPr/>
          </p:nvGrpSpPr>
          <p:grpSpPr>
            <a:xfrm>
              <a:off x="628920" y="72360"/>
              <a:ext cx="2384640" cy="1815120"/>
              <a:chOff x="628920" y="72360"/>
              <a:chExt cx="2384640" cy="1815120"/>
            </a:xfrm>
          </p:grpSpPr>
          <p:sp>
            <p:nvSpPr>
              <p:cNvPr id="365" name="Google Shape;1405;p20"/>
              <p:cNvSpPr/>
              <p:nvPr/>
            </p:nvSpPr>
            <p:spPr>
              <a:xfrm rot="19551000">
                <a:off x="883080" y="485640"/>
                <a:ext cx="1776600" cy="988200"/>
              </a:xfrm>
              <a:custGeom>
                <a:avLst/>
                <a:gdLst/>
                <a:ahLst/>
                <a:cxnLst/>
                <a:rect l="l" t="t" r="r" b="b"/>
                <a:pathLst>
                  <a:path w="53307" h="29659">
                    <a:moveTo>
                      <a:pt x="0" y="0"/>
                    </a:moveTo>
                    <a:lnTo>
                      <a:pt x="15174" y="8671"/>
                    </a:lnTo>
                    <a:lnTo>
                      <a:pt x="23747" y="19707"/>
                    </a:lnTo>
                    <a:lnTo>
                      <a:pt x="34684" y="29068"/>
                    </a:lnTo>
                    <a:lnTo>
                      <a:pt x="53307" y="29659"/>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66" name="Google Shape;1406;p20"/>
              <p:cNvSpPr/>
              <p:nvPr/>
            </p:nvSpPr>
            <p:spPr>
              <a:xfrm rot="19551000">
                <a:off x="1198080" y="562320"/>
                <a:ext cx="75240" cy="482400"/>
              </a:xfrm>
              <a:custGeom>
                <a:avLst/>
                <a:gdLst/>
                <a:ahLst/>
                <a:cxnLst/>
                <a:rect l="l" t="t" r="r" b="b"/>
                <a:pathLst>
                  <a:path w="2267" h="14484">
                    <a:moveTo>
                      <a:pt x="2267" y="0"/>
                    </a:moveTo>
                    <a:lnTo>
                      <a:pt x="0" y="14484"/>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67" name="Google Shape;1407;p20"/>
              <p:cNvSpPr/>
              <p:nvPr/>
            </p:nvSpPr>
            <p:spPr>
              <a:xfrm rot="19551000">
                <a:off x="2655360" y="742320"/>
                <a:ext cx="299520" cy="29952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68" name="Google Shape;1408;p20"/>
              <p:cNvSpPr/>
              <p:nvPr/>
            </p:nvSpPr>
            <p:spPr>
              <a:xfrm rot="19551000">
                <a:off x="2160720" y="109800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69" name="Google Shape;1409;p20"/>
              <p:cNvSpPr/>
              <p:nvPr/>
            </p:nvSpPr>
            <p:spPr>
              <a:xfrm rot="19551000">
                <a:off x="1220760" y="91800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70" name="Google Shape;1410;p20"/>
              <p:cNvSpPr/>
              <p:nvPr/>
            </p:nvSpPr>
            <p:spPr>
              <a:xfrm rot="19551000">
                <a:off x="1697040" y="107100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71" name="Google Shape;1411;p20"/>
              <p:cNvSpPr/>
              <p:nvPr/>
            </p:nvSpPr>
            <p:spPr>
              <a:xfrm rot="19551000">
                <a:off x="659880" y="98100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72" name="Google Shape;1412;p20"/>
              <p:cNvSpPr/>
              <p:nvPr/>
            </p:nvSpPr>
            <p:spPr>
              <a:xfrm rot="19551000">
                <a:off x="1041120" y="48420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grpSp>
        <p:grpSp>
          <p:nvGrpSpPr>
            <p:cNvPr id="373" name="Google Shape;1413;p20"/>
            <p:cNvGrpSpPr/>
            <p:nvPr/>
          </p:nvGrpSpPr>
          <p:grpSpPr>
            <a:xfrm>
              <a:off x="628920" y="72000"/>
              <a:ext cx="2384640" cy="1815120"/>
              <a:chOff x="628920" y="72000"/>
              <a:chExt cx="2384640" cy="1815120"/>
            </a:xfrm>
          </p:grpSpPr>
          <p:sp>
            <p:nvSpPr>
              <p:cNvPr id="374" name="Google Shape;1414;p20"/>
              <p:cNvSpPr/>
              <p:nvPr/>
            </p:nvSpPr>
            <p:spPr>
              <a:xfrm rot="19551000">
                <a:off x="883080" y="485280"/>
                <a:ext cx="1776600" cy="988200"/>
              </a:xfrm>
              <a:custGeom>
                <a:avLst/>
                <a:gdLst/>
                <a:ahLst/>
                <a:cxnLst/>
                <a:rect l="l" t="t" r="r" b="b"/>
                <a:pathLst>
                  <a:path w="53307" h="29659">
                    <a:moveTo>
                      <a:pt x="0" y="0"/>
                    </a:moveTo>
                    <a:lnTo>
                      <a:pt x="15174" y="8671"/>
                    </a:lnTo>
                    <a:lnTo>
                      <a:pt x="23747" y="19707"/>
                    </a:lnTo>
                    <a:lnTo>
                      <a:pt x="34684" y="29068"/>
                    </a:lnTo>
                    <a:lnTo>
                      <a:pt x="53307" y="29659"/>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375" name="Google Shape;1415;p20"/>
              <p:cNvSpPr/>
              <p:nvPr/>
            </p:nvSpPr>
            <p:spPr>
              <a:xfrm rot="19551000">
                <a:off x="1198080" y="562320"/>
                <a:ext cx="75240" cy="482400"/>
              </a:xfrm>
              <a:custGeom>
                <a:avLst/>
                <a:gdLst/>
                <a:ahLst/>
                <a:cxnLst/>
                <a:rect l="l" t="t" r="r" b="b"/>
                <a:pathLst>
                  <a:path w="2267" h="14484">
                    <a:moveTo>
                      <a:pt x="2267" y="0"/>
                    </a:moveTo>
                    <a:lnTo>
                      <a:pt x="0" y="14484"/>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376" name="Google Shape;1416;p20"/>
              <p:cNvSpPr/>
              <p:nvPr/>
            </p:nvSpPr>
            <p:spPr>
              <a:xfrm rot="19551000">
                <a:off x="2655360" y="742320"/>
                <a:ext cx="299520" cy="29952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77" name="Google Shape;1417;p20"/>
              <p:cNvSpPr/>
              <p:nvPr/>
            </p:nvSpPr>
            <p:spPr>
              <a:xfrm rot="19551000">
                <a:off x="2160720" y="109800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78" name="Google Shape;1418;p20"/>
              <p:cNvSpPr/>
              <p:nvPr/>
            </p:nvSpPr>
            <p:spPr>
              <a:xfrm rot="19551000">
                <a:off x="1220760" y="91800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79" name="Google Shape;1419;p20"/>
              <p:cNvSpPr/>
              <p:nvPr/>
            </p:nvSpPr>
            <p:spPr>
              <a:xfrm rot="19551000">
                <a:off x="1697040" y="107100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80" name="Google Shape;1420;p20"/>
              <p:cNvSpPr/>
              <p:nvPr/>
            </p:nvSpPr>
            <p:spPr>
              <a:xfrm rot="19551000">
                <a:off x="659880" y="98100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381" name="Google Shape;1421;p20"/>
              <p:cNvSpPr/>
              <p:nvPr/>
            </p:nvSpPr>
            <p:spPr>
              <a:xfrm rot="19551000">
                <a:off x="1041120" y="48420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grpSp>
        <p:nvGrpSpPr>
          <p:cNvPr id="382" name="Google Shape;1422;p20"/>
          <p:cNvGrpSpPr/>
          <p:nvPr/>
        </p:nvGrpSpPr>
        <p:grpSpPr>
          <a:xfrm>
            <a:off x="10514160" y="146520"/>
            <a:ext cx="4282200" cy="3051720"/>
            <a:chOff x="10514160" y="146520"/>
            <a:chExt cx="4282200" cy="3051720"/>
          </a:xfrm>
        </p:grpSpPr>
        <p:grpSp>
          <p:nvGrpSpPr>
            <p:cNvPr id="383" name="Google Shape;1423;p20"/>
            <p:cNvGrpSpPr/>
            <p:nvPr/>
          </p:nvGrpSpPr>
          <p:grpSpPr>
            <a:xfrm>
              <a:off x="10514160" y="146520"/>
              <a:ext cx="4282200" cy="3051720"/>
              <a:chOff x="10514160" y="146520"/>
              <a:chExt cx="4282200" cy="3051720"/>
            </a:xfrm>
          </p:grpSpPr>
          <p:sp>
            <p:nvSpPr>
              <p:cNvPr id="384" name="Google Shape;1424;p20"/>
              <p:cNvSpPr/>
              <p:nvPr/>
            </p:nvSpPr>
            <p:spPr>
              <a:xfrm rot="870000">
                <a:off x="11970360" y="2514960"/>
                <a:ext cx="153000" cy="15300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grpSp>
            <p:nvGrpSpPr>
              <p:cNvPr id="385" name="Google Shape;1425;p20"/>
              <p:cNvGrpSpPr/>
              <p:nvPr/>
            </p:nvGrpSpPr>
            <p:grpSpPr>
              <a:xfrm>
                <a:off x="10514160" y="146520"/>
                <a:ext cx="4282200" cy="3051720"/>
                <a:chOff x="10514160" y="146520"/>
                <a:chExt cx="4282200" cy="3051720"/>
              </a:xfrm>
            </p:grpSpPr>
            <p:sp>
              <p:nvSpPr>
                <p:cNvPr id="386" name="Google Shape;1426;p20"/>
                <p:cNvSpPr/>
                <p:nvPr/>
              </p:nvSpPr>
              <p:spPr>
                <a:xfrm rot="870000">
                  <a:off x="10594080" y="633600"/>
                  <a:ext cx="4030200" cy="1089000"/>
                </a:xfrm>
                <a:custGeom>
                  <a:avLst/>
                  <a:gdLst/>
                  <a:ahLst/>
                  <a:cxnLst/>
                  <a:rect l="l" t="t" r="r" b="b"/>
                  <a:pathLst>
                    <a:path w="126873" h="34290">
                      <a:moveTo>
                        <a:pt x="0" y="6667"/>
                      </a:moveTo>
                      <a:lnTo>
                        <a:pt x="21527" y="15240"/>
                      </a:lnTo>
                      <a:lnTo>
                        <a:pt x="45149" y="30099"/>
                      </a:lnTo>
                      <a:lnTo>
                        <a:pt x="74676" y="34290"/>
                      </a:lnTo>
                      <a:lnTo>
                        <a:pt x="118110" y="25146"/>
                      </a:lnTo>
                      <a:lnTo>
                        <a:pt x="126873" y="0"/>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87" name="Google Shape;1427;p20"/>
                <p:cNvSpPr/>
                <p:nvPr/>
              </p:nvSpPr>
              <p:spPr>
                <a:xfrm rot="870000">
                  <a:off x="10652040" y="433440"/>
                  <a:ext cx="677520" cy="320400"/>
                </a:xfrm>
                <a:custGeom>
                  <a:avLst/>
                  <a:gdLst/>
                  <a:ahLst/>
                  <a:cxnLst/>
                  <a:rect l="l" t="t" r="r" b="b"/>
                  <a:pathLst>
                    <a:path w="21336" h="10097">
                      <a:moveTo>
                        <a:pt x="1334" y="0"/>
                      </a:moveTo>
                      <a:lnTo>
                        <a:pt x="0" y="10097"/>
                      </a:lnTo>
                      <a:lnTo>
                        <a:pt x="21336" y="7620"/>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88" name="Google Shape;1428;p20"/>
                <p:cNvSpPr/>
                <p:nvPr/>
              </p:nvSpPr>
              <p:spPr>
                <a:xfrm rot="870000">
                  <a:off x="10652040" y="433440"/>
                  <a:ext cx="677520" cy="320400"/>
                </a:xfrm>
                <a:custGeom>
                  <a:avLst/>
                  <a:gdLst/>
                  <a:ahLst/>
                  <a:cxnLst/>
                  <a:rect l="l" t="t" r="r" b="b"/>
                  <a:pathLst>
                    <a:path w="21336" h="10097">
                      <a:moveTo>
                        <a:pt x="1334" y="0"/>
                      </a:moveTo>
                      <a:lnTo>
                        <a:pt x="0" y="10097"/>
                      </a:lnTo>
                      <a:lnTo>
                        <a:pt x="21336" y="7620"/>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89" name="Google Shape;1429;p20"/>
                <p:cNvSpPr/>
                <p:nvPr/>
              </p:nvSpPr>
              <p:spPr>
                <a:xfrm rot="870000">
                  <a:off x="10652040" y="433440"/>
                  <a:ext cx="677520" cy="320400"/>
                </a:xfrm>
                <a:custGeom>
                  <a:avLst/>
                  <a:gdLst/>
                  <a:ahLst/>
                  <a:cxnLst/>
                  <a:rect l="l" t="t" r="r" b="b"/>
                  <a:pathLst>
                    <a:path w="21336" h="10097">
                      <a:moveTo>
                        <a:pt x="1334" y="0"/>
                      </a:moveTo>
                      <a:lnTo>
                        <a:pt x="0" y="10097"/>
                      </a:lnTo>
                      <a:lnTo>
                        <a:pt x="21336" y="7620"/>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0" name="Google Shape;1430;p20"/>
                <p:cNvSpPr/>
                <p:nvPr/>
              </p:nvSpPr>
              <p:spPr>
                <a:xfrm rot="870000">
                  <a:off x="10536480" y="554400"/>
                  <a:ext cx="205560" cy="205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1" name="Google Shape;1431;p20"/>
                <p:cNvSpPr/>
                <p:nvPr/>
              </p:nvSpPr>
              <p:spPr>
                <a:xfrm rot="870000">
                  <a:off x="11229120" y="688320"/>
                  <a:ext cx="205560" cy="205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2" name="Google Shape;1432;p20"/>
                <p:cNvSpPr/>
                <p:nvPr/>
              </p:nvSpPr>
              <p:spPr>
                <a:xfrm rot="870000">
                  <a:off x="11859480" y="1339560"/>
                  <a:ext cx="205560" cy="205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3" name="Google Shape;1433;p20"/>
                <p:cNvSpPr/>
                <p:nvPr/>
              </p:nvSpPr>
              <p:spPr>
                <a:xfrm rot="870000">
                  <a:off x="11346120" y="1825920"/>
                  <a:ext cx="205560" cy="205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4" name="Google Shape;1434;p20"/>
                <p:cNvSpPr/>
                <p:nvPr/>
              </p:nvSpPr>
              <p:spPr>
                <a:xfrm rot="870000">
                  <a:off x="12698640" y="1695960"/>
                  <a:ext cx="205560" cy="205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5" name="Google Shape;1435;p20"/>
                <p:cNvSpPr/>
                <p:nvPr/>
              </p:nvSpPr>
              <p:spPr>
                <a:xfrm rot="870000">
                  <a:off x="12919320" y="2153880"/>
                  <a:ext cx="205560" cy="205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6" name="Google Shape;1436;p20"/>
                <p:cNvSpPr/>
                <p:nvPr/>
              </p:nvSpPr>
              <p:spPr>
                <a:xfrm rot="870000">
                  <a:off x="14083560" y="1711800"/>
                  <a:ext cx="274680" cy="27468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7" name="Google Shape;1437;p20"/>
                <p:cNvSpPr/>
                <p:nvPr/>
              </p:nvSpPr>
              <p:spPr>
                <a:xfrm rot="870000">
                  <a:off x="14489640" y="1292400"/>
                  <a:ext cx="153000" cy="15300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8" name="Google Shape;1438;p20"/>
                <p:cNvSpPr/>
                <p:nvPr/>
              </p:nvSpPr>
              <p:spPr>
                <a:xfrm rot="870000">
                  <a:off x="14626800" y="1037160"/>
                  <a:ext cx="153000" cy="15300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399" name="Google Shape;1439;p20"/>
                <p:cNvSpPr/>
                <p:nvPr/>
              </p:nvSpPr>
              <p:spPr>
                <a:xfrm rot="870000">
                  <a:off x="11413440" y="1541880"/>
                  <a:ext cx="3192480" cy="1276920"/>
                </a:xfrm>
                <a:custGeom>
                  <a:avLst/>
                  <a:gdLst/>
                  <a:ahLst/>
                  <a:cxnLst/>
                  <a:rect l="l" t="t" r="r" b="b"/>
                  <a:pathLst>
                    <a:path w="100506" h="40202">
                      <a:moveTo>
                        <a:pt x="12219" y="6307"/>
                      </a:moveTo>
                      <a:lnTo>
                        <a:pt x="0" y="25225"/>
                      </a:lnTo>
                      <a:lnTo>
                        <a:pt x="24043" y="40202"/>
                      </a:lnTo>
                      <a:lnTo>
                        <a:pt x="51238" y="22072"/>
                      </a:lnTo>
                      <a:lnTo>
                        <a:pt x="83952" y="0"/>
                      </a:lnTo>
                      <a:lnTo>
                        <a:pt x="100506" y="26013"/>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00" name="Google Shape;1440;p20"/>
                <p:cNvSpPr/>
                <p:nvPr/>
              </p:nvSpPr>
              <p:spPr>
                <a:xfrm rot="870000">
                  <a:off x="14433120" y="2736000"/>
                  <a:ext cx="153000" cy="15300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01" name="Google Shape;1441;p20"/>
                <p:cNvSpPr/>
                <p:nvPr/>
              </p:nvSpPr>
              <p:spPr>
                <a:xfrm rot="870000">
                  <a:off x="10667520" y="280080"/>
                  <a:ext cx="153000" cy="15300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grpSp>
        </p:grpSp>
        <p:grpSp>
          <p:nvGrpSpPr>
            <p:cNvPr id="402" name="Google Shape;1442;p20"/>
            <p:cNvGrpSpPr/>
            <p:nvPr/>
          </p:nvGrpSpPr>
          <p:grpSpPr>
            <a:xfrm>
              <a:off x="10514160" y="146520"/>
              <a:ext cx="4282200" cy="3051720"/>
              <a:chOff x="10514160" y="146520"/>
              <a:chExt cx="4282200" cy="3051720"/>
            </a:xfrm>
          </p:grpSpPr>
          <p:sp>
            <p:nvSpPr>
              <p:cNvPr id="403" name="Google Shape;1443;p20"/>
              <p:cNvSpPr/>
              <p:nvPr/>
            </p:nvSpPr>
            <p:spPr>
              <a:xfrm rot="870000">
                <a:off x="11970360" y="2514960"/>
                <a:ext cx="153000" cy="15300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nvGrpSpPr>
              <p:cNvPr id="404" name="Google Shape;1444;p20"/>
              <p:cNvGrpSpPr/>
              <p:nvPr/>
            </p:nvGrpSpPr>
            <p:grpSpPr>
              <a:xfrm>
                <a:off x="10514160" y="146520"/>
                <a:ext cx="4282200" cy="3051720"/>
                <a:chOff x="10514160" y="146520"/>
                <a:chExt cx="4282200" cy="3051720"/>
              </a:xfrm>
            </p:grpSpPr>
            <p:sp>
              <p:nvSpPr>
                <p:cNvPr id="405" name="Google Shape;1445;p20"/>
                <p:cNvSpPr/>
                <p:nvPr/>
              </p:nvSpPr>
              <p:spPr>
                <a:xfrm rot="870000">
                  <a:off x="10594080" y="633600"/>
                  <a:ext cx="4030200" cy="1089000"/>
                </a:xfrm>
                <a:custGeom>
                  <a:avLst/>
                  <a:gdLst/>
                  <a:ahLst/>
                  <a:cxnLst/>
                  <a:rect l="l" t="t" r="r" b="b"/>
                  <a:pathLst>
                    <a:path w="126873" h="34290">
                      <a:moveTo>
                        <a:pt x="0" y="6667"/>
                      </a:moveTo>
                      <a:lnTo>
                        <a:pt x="21527" y="15240"/>
                      </a:lnTo>
                      <a:lnTo>
                        <a:pt x="45149" y="30099"/>
                      </a:lnTo>
                      <a:lnTo>
                        <a:pt x="74676" y="34290"/>
                      </a:lnTo>
                      <a:lnTo>
                        <a:pt x="118110" y="25146"/>
                      </a:lnTo>
                      <a:lnTo>
                        <a:pt x="126873" y="0"/>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406" name="Google Shape;1446;p20"/>
                <p:cNvSpPr/>
                <p:nvPr/>
              </p:nvSpPr>
              <p:spPr>
                <a:xfrm rot="870000">
                  <a:off x="10652040" y="433440"/>
                  <a:ext cx="677520" cy="320400"/>
                </a:xfrm>
                <a:custGeom>
                  <a:avLst/>
                  <a:gdLst/>
                  <a:ahLst/>
                  <a:cxnLst/>
                  <a:rect l="l" t="t" r="r" b="b"/>
                  <a:pathLst>
                    <a:path w="21336" h="10097">
                      <a:moveTo>
                        <a:pt x="1334" y="0"/>
                      </a:moveTo>
                      <a:lnTo>
                        <a:pt x="0" y="10097"/>
                      </a:lnTo>
                      <a:lnTo>
                        <a:pt x="21336" y="7620"/>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407" name="Google Shape;1447;p20"/>
                <p:cNvSpPr/>
                <p:nvPr/>
              </p:nvSpPr>
              <p:spPr>
                <a:xfrm rot="870000">
                  <a:off x="10652040" y="433440"/>
                  <a:ext cx="677520" cy="320400"/>
                </a:xfrm>
                <a:custGeom>
                  <a:avLst/>
                  <a:gdLst/>
                  <a:ahLst/>
                  <a:cxnLst/>
                  <a:rect l="l" t="t" r="r" b="b"/>
                  <a:pathLst>
                    <a:path w="21336" h="10097">
                      <a:moveTo>
                        <a:pt x="1334" y="0"/>
                      </a:moveTo>
                      <a:lnTo>
                        <a:pt x="0" y="10097"/>
                      </a:lnTo>
                      <a:lnTo>
                        <a:pt x="21336" y="7620"/>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408" name="Google Shape;1448;p20"/>
                <p:cNvSpPr/>
                <p:nvPr/>
              </p:nvSpPr>
              <p:spPr>
                <a:xfrm rot="870000">
                  <a:off x="10652040" y="433440"/>
                  <a:ext cx="677520" cy="320400"/>
                </a:xfrm>
                <a:custGeom>
                  <a:avLst/>
                  <a:gdLst/>
                  <a:ahLst/>
                  <a:cxnLst/>
                  <a:rect l="l" t="t" r="r" b="b"/>
                  <a:pathLst>
                    <a:path w="21336" h="10097">
                      <a:moveTo>
                        <a:pt x="1334" y="0"/>
                      </a:moveTo>
                      <a:lnTo>
                        <a:pt x="0" y="10097"/>
                      </a:lnTo>
                      <a:lnTo>
                        <a:pt x="21336" y="7620"/>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409" name="Google Shape;1449;p20"/>
                <p:cNvSpPr/>
                <p:nvPr/>
              </p:nvSpPr>
              <p:spPr>
                <a:xfrm rot="870000">
                  <a:off x="10536480" y="554400"/>
                  <a:ext cx="205560" cy="205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10" name="Google Shape;1450;p20"/>
                <p:cNvSpPr/>
                <p:nvPr/>
              </p:nvSpPr>
              <p:spPr>
                <a:xfrm rot="870000">
                  <a:off x="11229120" y="688320"/>
                  <a:ext cx="205560" cy="205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11" name="Google Shape;1451;p20"/>
                <p:cNvSpPr/>
                <p:nvPr/>
              </p:nvSpPr>
              <p:spPr>
                <a:xfrm rot="870000">
                  <a:off x="11859480" y="1339560"/>
                  <a:ext cx="205560" cy="205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12" name="Google Shape;1452;p20"/>
                <p:cNvSpPr/>
                <p:nvPr/>
              </p:nvSpPr>
              <p:spPr>
                <a:xfrm rot="870000">
                  <a:off x="11346120" y="1825920"/>
                  <a:ext cx="205560" cy="205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13" name="Google Shape;1453;p20"/>
                <p:cNvSpPr/>
                <p:nvPr/>
              </p:nvSpPr>
              <p:spPr>
                <a:xfrm rot="870000">
                  <a:off x="12698640" y="1695960"/>
                  <a:ext cx="205560" cy="205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14" name="Google Shape;1454;p20"/>
                <p:cNvSpPr/>
                <p:nvPr/>
              </p:nvSpPr>
              <p:spPr>
                <a:xfrm rot="870000">
                  <a:off x="12919320" y="2153880"/>
                  <a:ext cx="205560" cy="205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15" name="Google Shape;1455;p20"/>
                <p:cNvSpPr/>
                <p:nvPr/>
              </p:nvSpPr>
              <p:spPr>
                <a:xfrm rot="870000">
                  <a:off x="14083560" y="1711800"/>
                  <a:ext cx="274680" cy="27468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16" name="Google Shape;1456;p20"/>
                <p:cNvSpPr/>
                <p:nvPr/>
              </p:nvSpPr>
              <p:spPr>
                <a:xfrm rot="870000">
                  <a:off x="14489640" y="1292400"/>
                  <a:ext cx="153000" cy="1530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17" name="Google Shape;1457;p20"/>
                <p:cNvSpPr/>
                <p:nvPr/>
              </p:nvSpPr>
              <p:spPr>
                <a:xfrm rot="870000">
                  <a:off x="14626800" y="1037160"/>
                  <a:ext cx="153000" cy="1530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18" name="Google Shape;1458;p20"/>
                <p:cNvSpPr/>
                <p:nvPr/>
              </p:nvSpPr>
              <p:spPr>
                <a:xfrm rot="870000">
                  <a:off x="11413440" y="1541880"/>
                  <a:ext cx="3192480" cy="1276920"/>
                </a:xfrm>
                <a:custGeom>
                  <a:avLst/>
                  <a:gdLst/>
                  <a:ahLst/>
                  <a:cxnLst/>
                  <a:rect l="l" t="t" r="r" b="b"/>
                  <a:pathLst>
                    <a:path w="100506" h="40202">
                      <a:moveTo>
                        <a:pt x="12219" y="6307"/>
                      </a:moveTo>
                      <a:lnTo>
                        <a:pt x="0" y="25225"/>
                      </a:lnTo>
                      <a:lnTo>
                        <a:pt x="24043" y="40202"/>
                      </a:lnTo>
                      <a:lnTo>
                        <a:pt x="51238" y="22072"/>
                      </a:lnTo>
                      <a:lnTo>
                        <a:pt x="83952" y="0"/>
                      </a:lnTo>
                      <a:lnTo>
                        <a:pt x="100506" y="26013"/>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419" name="Google Shape;1459;p20"/>
                <p:cNvSpPr/>
                <p:nvPr/>
              </p:nvSpPr>
              <p:spPr>
                <a:xfrm rot="870000">
                  <a:off x="14433120" y="2736000"/>
                  <a:ext cx="153000" cy="15300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20" name="Google Shape;1460;p20"/>
                <p:cNvSpPr/>
                <p:nvPr/>
              </p:nvSpPr>
              <p:spPr>
                <a:xfrm rot="870000">
                  <a:off x="10667520" y="280080"/>
                  <a:ext cx="153000" cy="15300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grpSp>
      <p:grpSp>
        <p:nvGrpSpPr>
          <p:cNvPr id="421" name="Google Shape;1461;p20"/>
          <p:cNvGrpSpPr/>
          <p:nvPr/>
        </p:nvGrpSpPr>
        <p:grpSpPr>
          <a:xfrm>
            <a:off x="235440" y="4344120"/>
            <a:ext cx="3060000" cy="3794400"/>
            <a:chOff x="235440" y="4344120"/>
            <a:chExt cx="3060000" cy="3794400"/>
          </a:xfrm>
        </p:grpSpPr>
        <p:grpSp>
          <p:nvGrpSpPr>
            <p:cNvPr id="422" name="Google Shape;1462;p20"/>
            <p:cNvGrpSpPr/>
            <p:nvPr/>
          </p:nvGrpSpPr>
          <p:grpSpPr>
            <a:xfrm>
              <a:off x="235440" y="4344120"/>
              <a:ext cx="3060000" cy="3794400"/>
              <a:chOff x="235440" y="4344120"/>
              <a:chExt cx="3060000" cy="3794400"/>
            </a:xfrm>
          </p:grpSpPr>
          <p:sp>
            <p:nvSpPr>
              <p:cNvPr id="423" name="Google Shape;1463;p20"/>
              <p:cNvSpPr/>
              <p:nvPr/>
            </p:nvSpPr>
            <p:spPr>
              <a:xfrm flipH="1">
                <a:off x="335520" y="4396680"/>
                <a:ext cx="2867400" cy="3646800"/>
              </a:xfrm>
              <a:custGeom>
                <a:avLst/>
                <a:gdLst/>
                <a:ahLst/>
                <a:cxnLst/>
                <a:rect l="l" t="t" r="r" b="b"/>
                <a:pathLst>
                  <a:path w="86029" h="109412">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24" name="Google Shape;1464;p20"/>
              <p:cNvSpPr/>
              <p:nvPr/>
            </p:nvSpPr>
            <p:spPr>
              <a:xfrm flipH="1">
                <a:off x="2613600" y="6313320"/>
                <a:ext cx="12600" cy="255960"/>
              </a:xfrm>
              <a:custGeom>
                <a:avLst/>
                <a:gdLst/>
                <a:ahLst/>
                <a:cxnLst/>
                <a:rect l="l" t="t" r="r" b="b"/>
                <a:pathLst>
                  <a:path w="394" h="7685">
                    <a:moveTo>
                      <a:pt x="394" y="0"/>
                    </a:moveTo>
                    <a:lnTo>
                      <a:pt x="0" y="7685"/>
                    </a:lnTo>
                  </a:path>
                </a:pathLst>
              </a:custGeom>
              <a:noFill/>
              <a:ln w="28575">
                <a:solidFill>
                  <a:srgbClr val="000000"/>
                </a:solidFill>
                <a:round/>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25" name="Google Shape;1465;p20"/>
              <p:cNvSpPr/>
              <p:nvPr/>
            </p:nvSpPr>
            <p:spPr>
              <a:xfrm flipH="1">
                <a:off x="235080" y="580788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26" name="Google Shape;1466;p20"/>
              <p:cNvSpPr/>
              <p:nvPr/>
            </p:nvSpPr>
            <p:spPr>
              <a:xfrm flipH="1">
                <a:off x="2100600" y="667476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27" name="Google Shape;1467;p20"/>
              <p:cNvSpPr/>
              <p:nvPr/>
            </p:nvSpPr>
            <p:spPr>
              <a:xfrm flipH="1">
                <a:off x="3079440" y="675360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28" name="Google Shape;1468;p20"/>
              <p:cNvSpPr/>
              <p:nvPr/>
            </p:nvSpPr>
            <p:spPr>
              <a:xfrm flipH="1">
                <a:off x="660600" y="717264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29" name="Google Shape;1469;p20"/>
              <p:cNvSpPr/>
              <p:nvPr/>
            </p:nvSpPr>
            <p:spPr>
              <a:xfrm flipH="1">
                <a:off x="372240" y="676224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30" name="Google Shape;1470;p20"/>
              <p:cNvSpPr/>
              <p:nvPr/>
            </p:nvSpPr>
            <p:spPr>
              <a:xfrm flipH="1">
                <a:off x="474120" y="488304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31" name="Google Shape;1471;p20"/>
              <p:cNvSpPr/>
              <p:nvPr/>
            </p:nvSpPr>
            <p:spPr>
              <a:xfrm flipH="1">
                <a:off x="421560" y="434412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32" name="Google Shape;1472;p20"/>
              <p:cNvSpPr/>
              <p:nvPr/>
            </p:nvSpPr>
            <p:spPr>
              <a:xfrm flipH="1">
                <a:off x="1715760" y="690624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33" name="Google Shape;1473;p20"/>
              <p:cNvSpPr/>
              <p:nvPr/>
            </p:nvSpPr>
            <p:spPr>
              <a:xfrm flipH="1">
                <a:off x="2540520" y="619344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34" name="Google Shape;1474;p20"/>
              <p:cNvSpPr/>
              <p:nvPr/>
            </p:nvSpPr>
            <p:spPr>
              <a:xfrm flipH="1">
                <a:off x="2543400" y="649224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35" name="Google Shape;1475;p20"/>
              <p:cNvSpPr/>
              <p:nvPr/>
            </p:nvSpPr>
            <p:spPr>
              <a:xfrm flipH="1">
                <a:off x="2041560" y="7922880"/>
                <a:ext cx="215640" cy="21564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sp>
            <p:nvSpPr>
              <p:cNvPr id="436" name="Google Shape;1476;p20"/>
              <p:cNvSpPr/>
              <p:nvPr/>
            </p:nvSpPr>
            <p:spPr>
              <a:xfrm flipH="1">
                <a:off x="1124640" y="7083360"/>
                <a:ext cx="160560" cy="160560"/>
              </a:xfrm>
              <a:prstGeom prst="ellipse">
                <a:avLst/>
              </a:prstGeom>
              <a:solidFill>
                <a:schemeClr val="dk1"/>
              </a:solidFill>
              <a:ln w="0">
                <a:noFill/>
              </a:ln>
              <a:effectLst>
                <a:outerShdw blurRad="57240" dist="47520" dir="5400000" algn="bl" rotWithShape="0">
                  <a:srgbClr val="000000">
                    <a:alpha val="64000"/>
                  </a:srgbClr>
                </a:outerShdw>
              </a:effectLst>
            </p:spPr>
            <p:style>
              <a:lnRef idx="0">
                <a:scrgbClr r="0" g="0" b="0"/>
              </a:lnRef>
              <a:fillRef idx="0">
                <a:scrgbClr r="0" g="0" b="0"/>
              </a:fillRef>
              <a:effectRef idx="0">
                <a:scrgbClr r="0" g="0" b="0"/>
              </a:effectRef>
              <a:fontRef idx="minor"/>
            </p:style>
          </p:sp>
        </p:grpSp>
        <p:grpSp>
          <p:nvGrpSpPr>
            <p:cNvPr id="437" name="Google Shape;1477;p20"/>
            <p:cNvGrpSpPr/>
            <p:nvPr/>
          </p:nvGrpSpPr>
          <p:grpSpPr>
            <a:xfrm>
              <a:off x="235440" y="4344120"/>
              <a:ext cx="3060000" cy="3794400"/>
              <a:chOff x="235440" y="4344120"/>
              <a:chExt cx="3060000" cy="3794400"/>
            </a:xfrm>
          </p:grpSpPr>
          <p:sp>
            <p:nvSpPr>
              <p:cNvPr id="438" name="Google Shape;1478;p20"/>
              <p:cNvSpPr/>
              <p:nvPr/>
            </p:nvSpPr>
            <p:spPr>
              <a:xfrm flipH="1">
                <a:off x="335520" y="4396680"/>
                <a:ext cx="2867400" cy="3646800"/>
              </a:xfrm>
              <a:custGeom>
                <a:avLst/>
                <a:gdLst/>
                <a:ahLst/>
                <a:cxnLst/>
                <a:rect l="l" t="t" r="r" b="b"/>
                <a:pathLst>
                  <a:path w="86029" h="109412">
                    <a:moveTo>
                      <a:pt x="81004" y="0"/>
                    </a:moveTo>
                    <a:lnTo>
                      <a:pt x="79526" y="16554"/>
                    </a:lnTo>
                    <a:lnTo>
                      <a:pt x="86029" y="45444"/>
                    </a:lnTo>
                    <a:lnTo>
                      <a:pt x="82876" y="73860"/>
                    </a:lnTo>
                    <a:lnTo>
                      <a:pt x="73022" y="86119"/>
                    </a:lnTo>
                    <a:lnTo>
                      <a:pt x="42181" y="78138"/>
                    </a:lnTo>
                    <a:lnTo>
                      <a:pt x="29167" y="70846"/>
                    </a:lnTo>
                    <a:lnTo>
                      <a:pt x="17145" y="65033"/>
                    </a:lnTo>
                    <a:lnTo>
                      <a:pt x="0" y="73309"/>
                    </a:lnTo>
                    <a:lnTo>
                      <a:pt x="32123" y="109412"/>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439" name="Google Shape;1479;p20"/>
              <p:cNvSpPr/>
              <p:nvPr/>
            </p:nvSpPr>
            <p:spPr>
              <a:xfrm flipH="1">
                <a:off x="2613600" y="6313320"/>
                <a:ext cx="12600" cy="255960"/>
              </a:xfrm>
              <a:custGeom>
                <a:avLst/>
                <a:gdLst/>
                <a:ahLst/>
                <a:cxnLst/>
                <a:rect l="l" t="t" r="r" b="b"/>
                <a:pathLst>
                  <a:path w="394" h="7685">
                    <a:moveTo>
                      <a:pt x="394" y="0"/>
                    </a:moveTo>
                    <a:lnTo>
                      <a:pt x="0" y="7685"/>
                    </a:lnTo>
                  </a:path>
                </a:pathLst>
              </a:custGeom>
              <a:noFill/>
              <a:ln w="28575">
                <a:solidFill>
                  <a:srgbClr val="000000"/>
                </a:solidFill>
                <a:round/>
              </a:ln>
            </p:spPr>
            <p:style>
              <a:lnRef idx="0">
                <a:scrgbClr r="0" g="0" b="0"/>
              </a:lnRef>
              <a:fillRef idx="0">
                <a:scrgbClr r="0" g="0" b="0"/>
              </a:fillRef>
              <a:effectRef idx="0">
                <a:scrgbClr r="0" g="0" b="0"/>
              </a:effectRef>
              <a:fontRef idx="minor"/>
            </p:style>
          </p:sp>
          <p:sp>
            <p:nvSpPr>
              <p:cNvPr id="440" name="Google Shape;1480;p20"/>
              <p:cNvSpPr/>
              <p:nvPr/>
            </p:nvSpPr>
            <p:spPr>
              <a:xfrm flipH="1">
                <a:off x="235080" y="580788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41" name="Google Shape;1481;p20"/>
              <p:cNvSpPr/>
              <p:nvPr/>
            </p:nvSpPr>
            <p:spPr>
              <a:xfrm flipH="1">
                <a:off x="2100600" y="667476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42" name="Google Shape;1482;p20"/>
              <p:cNvSpPr/>
              <p:nvPr/>
            </p:nvSpPr>
            <p:spPr>
              <a:xfrm flipH="1">
                <a:off x="3079440" y="675360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43" name="Google Shape;1483;p20"/>
              <p:cNvSpPr/>
              <p:nvPr/>
            </p:nvSpPr>
            <p:spPr>
              <a:xfrm flipH="1">
                <a:off x="660600" y="717264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44" name="Google Shape;1484;p20"/>
              <p:cNvSpPr/>
              <p:nvPr/>
            </p:nvSpPr>
            <p:spPr>
              <a:xfrm flipH="1">
                <a:off x="372240" y="676224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45" name="Google Shape;1485;p20"/>
              <p:cNvSpPr/>
              <p:nvPr/>
            </p:nvSpPr>
            <p:spPr>
              <a:xfrm flipH="1">
                <a:off x="474120" y="488304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46" name="Google Shape;1486;p20"/>
              <p:cNvSpPr/>
              <p:nvPr/>
            </p:nvSpPr>
            <p:spPr>
              <a:xfrm flipH="1">
                <a:off x="421560" y="434412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47" name="Google Shape;1487;p20"/>
              <p:cNvSpPr/>
              <p:nvPr/>
            </p:nvSpPr>
            <p:spPr>
              <a:xfrm flipH="1">
                <a:off x="1715760" y="690624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48" name="Google Shape;1488;p20"/>
              <p:cNvSpPr/>
              <p:nvPr/>
            </p:nvSpPr>
            <p:spPr>
              <a:xfrm flipH="1">
                <a:off x="2540520" y="619344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49" name="Google Shape;1489;p20"/>
              <p:cNvSpPr/>
              <p:nvPr/>
            </p:nvSpPr>
            <p:spPr>
              <a:xfrm flipH="1">
                <a:off x="2543400" y="649224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50" name="Google Shape;1490;p20"/>
              <p:cNvSpPr/>
              <p:nvPr/>
            </p:nvSpPr>
            <p:spPr>
              <a:xfrm flipH="1">
                <a:off x="2041560" y="792288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sp>
            <p:nvSpPr>
              <p:cNvPr id="451" name="Google Shape;1491;p20"/>
              <p:cNvSpPr/>
              <p:nvPr/>
            </p:nvSpPr>
            <p:spPr>
              <a:xfrm flipH="1">
                <a:off x="1124640" y="7083360"/>
                <a:ext cx="160560" cy="16056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grpSp>
      <p:grpSp>
        <p:nvGrpSpPr>
          <p:cNvPr id="452" name="Google Shape;1492;p20"/>
          <p:cNvGrpSpPr/>
          <p:nvPr/>
        </p:nvGrpSpPr>
        <p:grpSpPr>
          <a:xfrm>
            <a:off x="5616360" y="6233400"/>
            <a:ext cx="215640" cy="215640"/>
            <a:chOff x="5616360" y="6233400"/>
            <a:chExt cx="215640" cy="215640"/>
          </a:xfrm>
        </p:grpSpPr>
        <p:sp>
          <p:nvSpPr>
            <p:cNvPr id="453" name="Google Shape;1493;p20"/>
            <p:cNvSpPr/>
            <p:nvPr/>
          </p:nvSpPr>
          <p:spPr>
            <a:xfrm>
              <a:off x="5616360" y="6233400"/>
              <a:ext cx="215640" cy="215640"/>
            </a:xfrm>
            <a:prstGeom prst="ellipse">
              <a:avLst/>
            </a:prstGeom>
            <a:solidFill>
              <a:schemeClr val="dk1"/>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sp>
        <p:sp>
          <p:nvSpPr>
            <p:cNvPr id="454" name="Google Shape;1494;p20"/>
            <p:cNvSpPr/>
            <p:nvPr/>
          </p:nvSpPr>
          <p:spPr>
            <a:xfrm>
              <a:off x="5616360" y="6233400"/>
              <a:ext cx="215640" cy="215640"/>
            </a:xfrm>
            <a:prstGeom prst="ellipse">
              <a:avLst/>
            </a:prstGeom>
            <a:solidFill>
              <a:schemeClr val="dk1"/>
            </a:solidFill>
            <a:ln w="0">
              <a:noFill/>
            </a:ln>
          </p:spPr>
          <p:style>
            <a:lnRef idx="0">
              <a:scrgbClr r="0" g="0" b="0"/>
            </a:lnRef>
            <a:fillRef idx="0">
              <a:scrgbClr r="0" g="0" b="0"/>
            </a:fillRef>
            <a:effectRef idx="0">
              <a:scrgbClr r="0" g="0" b="0"/>
            </a:effectRef>
            <a:fontRef idx="minor"/>
          </p:style>
        </p:sp>
      </p:grpSp>
      <p:sp>
        <p:nvSpPr>
          <p:cNvPr id="45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FFFFFF"/>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FFFFFF"/>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FFFFFF"/>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FFFFFF"/>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extLst>
      <p:ext uri="{BB962C8B-B14F-4D97-AF65-F5344CB8AC3E}">
        <p14:creationId xmlns:p14="http://schemas.microsoft.com/office/powerpoint/2010/main" val="354232937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2" name="PlaceHolder 1"/>
          <p:cNvSpPr>
            <a:spLocks noGrp="1"/>
          </p:cNvSpPr>
          <p:nvPr>
            <p:ph type="dt" idx="10"/>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93" name="PlaceHolder 2"/>
          <p:cNvSpPr>
            <a:spLocks noGrp="1"/>
          </p:cNvSpPr>
          <p:nvPr>
            <p:ph type="ftr" idx="11"/>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94" name="PlaceHolder 3"/>
          <p:cNvSpPr>
            <a:spLocks noGrp="1"/>
          </p:cNvSpPr>
          <p:nvPr>
            <p:ph type="sldNum" idx="12"/>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7FC21116-DD23-4103-BBFB-48318CF12076}" type="slidenum">
              <a:rPr lang="en-US" sz="1200" b="0" strike="noStrike" spc="-1">
                <a:solidFill>
                  <a:srgbClr val="8B8B8B"/>
                </a:solidFill>
                <a:latin typeface="Calibri"/>
              </a:rPr>
              <a:t>‹#›</a:t>
            </a:fld>
            <a:endParaRPr lang="en-US" sz="1200" b="0" strike="noStrike" spc="-1">
              <a:latin typeface="Times New Roman"/>
            </a:endParaRPr>
          </a:p>
        </p:txBody>
      </p:sp>
      <p:sp>
        <p:nvSpPr>
          <p:cNvPr id="49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9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extLst>
      <p:ext uri="{BB962C8B-B14F-4D97-AF65-F5344CB8AC3E}">
        <p14:creationId xmlns:p14="http://schemas.microsoft.com/office/powerpoint/2010/main" val="335775101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6.png"/><Relationship Id="rId5" Type="http://schemas.microsoft.com/office/2017/06/relationships/model3d" Target="../media/model3d1.glb"/><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21.xml"/><Relationship Id="rId3" Type="http://schemas.microsoft.com/office/2007/relationships/hdphoto" Target="../media/hdphoto1.wdp"/><Relationship Id="rId7" Type="http://schemas.openxmlformats.org/officeDocument/2006/relationships/image" Target="../media/image11.png"/><Relationship Id="rId12" Type="http://schemas.openxmlformats.org/officeDocument/2006/relationships/slide" Target="slide10.xml"/><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10.png"/><Relationship Id="rId11" Type="http://schemas.openxmlformats.org/officeDocument/2006/relationships/slide" Target="slide6.xml"/><Relationship Id="rId5" Type="http://schemas.openxmlformats.org/officeDocument/2006/relationships/image" Target="../media/image9.png"/><Relationship Id="rId15" Type="http://schemas.openxmlformats.org/officeDocument/2006/relationships/slide" Target="slide34.xml"/><Relationship Id="rId10" Type="http://schemas.openxmlformats.org/officeDocument/2006/relationships/slide" Target="slide3.xml"/><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slide" Target="slide28.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4.jpe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Chandelier%22%20/t%20%22Chandelier" TargetMode="Externa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hyperlink" Target="https://en.wikipedia.org/wiki/Natural_philosophy%22%20/t%20%22Natural%20philosoph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sp>
        <p:nvSpPr>
          <p:cNvPr id="533" name="PlaceHolder 1"/>
          <p:cNvSpPr>
            <a:spLocks noGrp="1"/>
          </p:cNvSpPr>
          <p:nvPr>
            <p:ph type="title"/>
          </p:nvPr>
        </p:nvSpPr>
        <p:spPr>
          <a:xfrm>
            <a:off x="4239555" y="1010195"/>
            <a:ext cx="3763204" cy="3796937"/>
          </a:xfrm>
          <a:prstGeom prst="rect">
            <a:avLst/>
          </a:prstGeom>
        </p:spPr>
        <p:txBody>
          <a:bodyPr vert="horz" lIns="91440" tIns="45720" rIns="91440" bIns="45720" rtlCol="0" anchor="b">
            <a:noAutofit/>
          </a:bodyPr>
          <a:lstStyle/>
          <a:p>
            <a:pPr algn="ctr"/>
            <a:r>
              <a:rPr lang="en-US" sz="6000" b="0" strike="noStrike" kern="1200" spc="-1" dirty="0">
                <a:solidFill>
                  <a:schemeClr val="bg1"/>
                </a:solidFill>
                <a:latin typeface="Norse" pitchFamily="50" charset="0"/>
              </a:rPr>
              <a:t>An Orbit Around the Life of Galileo Galilei</a:t>
            </a:r>
          </a:p>
        </p:txBody>
      </p:sp>
      <p:sp>
        <p:nvSpPr>
          <p:cNvPr id="534" name="PlaceHolder 2"/>
          <p:cNvSpPr>
            <a:spLocks noGrp="1"/>
          </p:cNvSpPr>
          <p:nvPr>
            <p:ph type="subTitle"/>
          </p:nvPr>
        </p:nvSpPr>
        <p:spPr>
          <a:xfrm>
            <a:off x="4560117" y="5086009"/>
            <a:ext cx="3506264" cy="1671616"/>
          </a:xfrm>
          <a:prstGeom prst="rect">
            <a:avLst/>
          </a:prstGeom>
        </p:spPr>
        <p:txBody>
          <a:bodyPr vert="horz" lIns="91440" tIns="45720" rIns="91440" bIns="45720" rtlCol="0">
            <a:normAutofit lnSpcReduction="10000"/>
          </a:bodyPr>
          <a:lstStyle/>
          <a:p>
            <a:pPr algn="ctr">
              <a:spcBef>
                <a:spcPts val="1000"/>
              </a:spcBef>
              <a:tabLst>
                <a:tab pos="0" algn="l"/>
              </a:tabLst>
            </a:pPr>
            <a:r>
              <a:rPr lang="en-US" sz="2000" b="0" strike="noStrike" kern="1200" spc="-1" dirty="0">
                <a:solidFill>
                  <a:schemeClr val="bg1"/>
                </a:solidFill>
                <a:latin typeface="Bavro" panose="00000500000000000000" pitchFamily="2" charset="0"/>
                <a:ea typeface="+mn-ea"/>
                <a:cs typeface="+mn-cs"/>
              </a:rPr>
              <a:t>LADC Presentation by </a:t>
            </a:r>
          </a:p>
          <a:p>
            <a:pPr algn="ctr">
              <a:spcBef>
                <a:spcPts val="1000"/>
              </a:spcBef>
              <a:tabLst>
                <a:tab pos="0" algn="l"/>
              </a:tabLst>
            </a:pPr>
            <a:r>
              <a:rPr lang="en-US" sz="2000" spc="-1" dirty="0">
                <a:solidFill>
                  <a:schemeClr val="bg1"/>
                </a:solidFill>
                <a:latin typeface="Bavro" panose="00000500000000000000" pitchFamily="2" charset="0"/>
                <a:ea typeface="+mn-ea"/>
                <a:cs typeface="+mn-cs"/>
              </a:rPr>
              <a:t>Group 1</a:t>
            </a:r>
          </a:p>
          <a:p>
            <a:pPr algn="ctr">
              <a:spcBef>
                <a:spcPts val="1000"/>
              </a:spcBef>
              <a:tabLst>
                <a:tab pos="0" algn="l"/>
              </a:tabLst>
            </a:pPr>
            <a:r>
              <a:rPr lang="en-US" sz="2000" b="0" strike="noStrike" kern="1200" spc="-1" dirty="0" err="1">
                <a:solidFill>
                  <a:schemeClr val="bg1"/>
                </a:solidFill>
                <a:latin typeface="Bavro" panose="00000500000000000000" pitchFamily="2" charset="0"/>
                <a:ea typeface="+mn-ea"/>
                <a:cs typeface="+mn-cs"/>
              </a:rPr>
              <a:t>Krishnaraj</a:t>
            </a:r>
            <a:r>
              <a:rPr lang="en-US" sz="2000" b="0" strike="noStrike" kern="1200" spc="-1" dirty="0">
                <a:solidFill>
                  <a:schemeClr val="bg1"/>
                </a:solidFill>
                <a:latin typeface="Bavro" panose="00000500000000000000" pitchFamily="2" charset="0"/>
                <a:ea typeface="+mn-ea"/>
                <a:cs typeface="+mn-cs"/>
              </a:rPr>
              <a:t>, </a:t>
            </a:r>
            <a:r>
              <a:rPr lang="en-US" sz="2000" b="0" strike="noStrike" kern="1200" spc="-1" dirty="0" err="1">
                <a:solidFill>
                  <a:schemeClr val="bg1"/>
                </a:solidFill>
                <a:latin typeface="Bavro" panose="00000500000000000000" pitchFamily="2" charset="0"/>
                <a:ea typeface="+mn-ea"/>
                <a:cs typeface="+mn-cs"/>
              </a:rPr>
              <a:t>Devanshu</a:t>
            </a:r>
            <a:r>
              <a:rPr lang="en-US" sz="2000" b="0" strike="noStrike" kern="1200" spc="-1" dirty="0">
                <a:solidFill>
                  <a:schemeClr val="bg1"/>
                </a:solidFill>
                <a:latin typeface="Bavro" panose="00000500000000000000" pitchFamily="2" charset="0"/>
                <a:ea typeface="+mn-ea"/>
                <a:cs typeface="+mn-cs"/>
              </a:rPr>
              <a:t>, </a:t>
            </a:r>
            <a:r>
              <a:rPr lang="en-US" sz="2000" b="0" strike="noStrike" kern="1200" spc="-1" dirty="0" err="1">
                <a:solidFill>
                  <a:schemeClr val="bg1"/>
                </a:solidFill>
                <a:latin typeface="Bavro" panose="00000500000000000000" pitchFamily="2" charset="0"/>
                <a:ea typeface="+mn-ea"/>
                <a:cs typeface="+mn-cs"/>
              </a:rPr>
              <a:t>Parth</a:t>
            </a:r>
            <a:r>
              <a:rPr lang="en-US" sz="2000" b="0" strike="noStrike" kern="1200" spc="-1" dirty="0">
                <a:solidFill>
                  <a:schemeClr val="bg1"/>
                </a:solidFill>
                <a:latin typeface="Bavro" panose="00000500000000000000" pitchFamily="2" charset="0"/>
                <a:ea typeface="+mn-ea"/>
                <a:cs typeface="+mn-cs"/>
              </a:rPr>
              <a:t>, </a:t>
            </a:r>
            <a:r>
              <a:rPr lang="en-US" sz="2000" b="0" strike="noStrike" kern="1200" spc="-1" dirty="0" err="1">
                <a:solidFill>
                  <a:schemeClr val="bg1"/>
                </a:solidFill>
                <a:latin typeface="Bavro" panose="00000500000000000000" pitchFamily="2" charset="0"/>
                <a:ea typeface="+mn-ea"/>
                <a:cs typeface="+mn-cs"/>
              </a:rPr>
              <a:t>Pranaav</a:t>
            </a:r>
            <a:r>
              <a:rPr lang="en-US" sz="2000" b="0" strike="noStrike" kern="1200" spc="-1" dirty="0">
                <a:solidFill>
                  <a:schemeClr val="bg1"/>
                </a:solidFill>
                <a:latin typeface="Bavro" panose="00000500000000000000" pitchFamily="2" charset="0"/>
                <a:ea typeface="+mn-ea"/>
                <a:cs typeface="+mn-cs"/>
              </a:rPr>
              <a:t>, Tirth and Pranav</a:t>
            </a:r>
          </a:p>
        </p:txBody>
      </p:sp>
      <p:grpSp>
        <p:nvGrpSpPr>
          <p:cNvPr id="141" name="Group 140">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142" name="Freeform: Shape 141">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sp>
          <p:nvSpPr>
            <p:cNvPr id="143" name="Freeform: Shape 142">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grpSp>
      <p:pic>
        <p:nvPicPr>
          <p:cNvPr id="2050" name="Picture 2" descr="woman in dress statue in grayscale photography">
            <a:extLst>
              <a:ext uri="{FF2B5EF4-FFF2-40B4-BE49-F238E27FC236}">
                <a16:creationId xmlns:a16="http://schemas.microsoft.com/office/drawing/2014/main" id="{879290B9-0364-4AB2-BDA0-1B550AD753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46" r="7609"/>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145" name="Group 144">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146" name="Freeform: Shape 145">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sp>
          <p:nvSpPr>
            <p:cNvPr id="147" name="Freeform: Shape 146">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grpSp>
      <p:grpSp>
        <p:nvGrpSpPr>
          <p:cNvPr id="149" name="Group 148">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150" name="Freeform: Shape 149">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sp>
          <p:nvSpPr>
            <p:cNvPr id="151" name="Freeform: Shape 150">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grpSp>
      <p:pic>
        <p:nvPicPr>
          <p:cNvPr id="2054" name="Picture 6" descr="brown mountain under starry sky">
            <a:extLst>
              <a:ext uri="{FF2B5EF4-FFF2-40B4-BE49-F238E27FC236}">
                <a16:creationId xmlns:a16="http://schemas.microsoft.com/office/drawing/2014/main" id="{9FA97C69-4400-4E7A-9BBC-A8F8BFD8C8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03" r="17815"/>
          <a:stretch/>
        </p:blipFill>
        <p:spPr bwMode="auto">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909E8E84-426E-40DD-AFC4-6F175D3DCCD1}">
              <a14:hiddenFill xmlns:a14="http://schemas.microsoft.com/office/drawing/2010/main">
                <a:solidFill>
                  <a:srgbClr val="FFFFFF"/>
                </a:solidFill>
              </a14:hiddenFill>
            </a:ext>
          </a:extLst>
        </p:spPr>
      </p:pic>
      <p:grpSp>
        <p:nvGrpSpPr>
          <p:cNvPr id="153" name="Group 152">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154" name="Freeform: Shape 153">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sp>
          <p:nvSpPr>
            <p:cNvPr id="155" name="Freeform: Shape 154">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grpSp>
      <mc:AlternateContent xmlns:mc="http://schemas.openxmlformats.org/markup-compatibility/2006" xmlns:am3d="http://schemas.microsoft.com/office/drawing/2017/model3d">
        <mc:Choice Requires="am3d">
          <p:graphicFrame>
            <p:nvGraphicFramePr>
              <p:cNvPr id="22" name="3D Model 21" descr="Earth's currents">
                <a:extLst>
                  <a:ext uri="{FF2B5EF4-FFF2-40B4-BE49-F238E27FC236}">
                    <a16:creationId xmlns:a16="http://schemas.microsoft.com/office/drawing/2014/main" id="{AF8B6A51-7D9F-4B7A-A40E-24FABCDB2849}"/>
                  </a:ext>
                </a:extLst>
              </p:cNvPr>
              <p:cNvGraphicFramePr>
                <a:graphicFrameLocks noChangeAspect="1"/>
              </p:cNvGraphicFramePr>
              <p:nvPr>
                <p:extLst>
                  <p:ext uri="{D42A27DB-BD31-4B8C-83A1-F6EECF244321}">
                    <p14:modId xmlns:p14="http://schemas.microsoft.com/office/powerpoint/2010/main" val="879889299"/>
                  </p:ext>
                </p:extLst>
              </p:nvPr>
            </p:nvGraphicFramePr>
            <p:xfrm>
              <a:off x="3891529" y="550775"/>
              <a:ext cx="367310" cy="361086"/>
            </p:xfrm>
            <a:graphic>
              <a:graphicData uri="http://schemas.microsoft.com/office/drawing/2017/model3d">
                <am3d:model3d r:embed="rId5">
                  <am3d:spPr>
                    <a:xfrm>
                      <a:off x="0" y="0"/>
                      <a:ext cx="367310" cy="361086"/>
                    </a:xfrm>
                    <a:prstGeom prst="rect">
                      <a:avLst/>
                    </a:prstGeom>
                  </am3d:spPr>
                  <am3d:camera>
                    <am3d:pos x="0" y="0" z="80965590"/>
                    <am3d:up dx="0" dy="36000000" dz="0"/>
                    <am3d:lookAt x="0" y="0" z="0"/>
                    <am3d:perspective fov="2700000"/>
                  </am3d:camera>
                  <am3d:trans>
                    <am3d:meterPerModelUnit n="4849982" d="1000000"/>
                    <am3d:preTrans dx="111125" dy="-17739637" dz="4147"/>
                    <am3d:scale>
                      <am3d:sx n="1000000" d="1000000"/>
                      <am3d:sy n="1000000" d="1000000"/>
                      <am3d:sz n="1000000" d="1000000"/>
                    </am3d:scale>
                    <am3d:rot ax="1733581" ay="-658643" az="-359943"/>
                    <am3d:postTrans dx="0" dy="0" dz="0"/>
                  </am3d:trans>
                  <am3d:raster rName="Office3DRenderer" rVer="16.0.8326">
                    <am3d:blip r:embed="rId6"/>
                  </am3d:raster>
                  <am3d:objViewport viewportSz="6163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Model 21" descr="Earth's currents">
                <a:extLst>
                  <a:ext uri="{FF2B5EF4-FFF2-40B4-BE49-F238E27FC236}">
                    <a16:creationId xmlns:a16="http://schemas.microsoft.com/office/drawing/2014/main" id="{AF8B6A51-7D9F-4B7A-A40E-24FABCDB2849}"/>
                  </a:ext>
                </a:extLst>
              </p:cNvPr>
              <p:cNvPicPr>
                <a:picLocks noGrp="1" noRot="1" noChangeAspect="1" noMove="1" noResize="1" noEditPoints="1" noAdjustHandles="1" noChangeArrowheads="1" noChangeShapeType="1" noCrop="1"/>
              </p:cNvPicPr>
              <p:nvPr/>
            </p:nvPicPr>
            <p:blipFill>
              <a:blip r:embed="rId7"/>
              <a:stretch>
                <a:fillRect/>
              </a:stretch>
            </p:blipFill>
            <p:spPr>
              <a:xfrm>
                <a:off x="3891529" y="550775"/>
                <a:ext cx="367310" cy="361086"/>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273 -0.00208 L -0.00273 -0.00208 C -0.0026 -1.48148E-6 -0.00156 0.02107 -0.00117 0.02408 C -0.00091 0.02685 -0.00013 0.0294 0.00027 0.03195 C 0.00079 0.03496 0.00118 0.0382 0.0017 0.04121 C 0.00222 0.04375 0.00274 0.0463 0.00313 0.04908 C 0.00339 0.05023 0.00352 0.05185 0.00391 0.05301 L 0.00534 0.05695 C 0.0056 0.05857 0.0056 0.06042 0.00612 0.06204 C 0.00665 0.06366 0.00769 0.06458 0.00834 0.06597 C 0.00886 0.06713 0.00938 0.06852 0.00977 0.06991 C 0.01016 0.07107 0.01016 0.07269 0.01055 0.07384 C 0.0125 0.08009 0.01368 0.08079 0.01498 0.08681 C 0.0168 0.09583 0.01459 0.08866 0.01641 0.09607 C 0.0168 0.09792 0.01745 0.09954 0.01784 0.10139 C 0.02019 0.11134 0.01797 0.10671 0.02084 0.11181 C 0.0211 0.11296 0.02123 0.11435 0.02162 0.11574 C 0.02201 0.11736 0.02266 0.11898 0.02305 0.12083 C 0.02344 0.12269 0.02331 0.12454 0.02383 0.12616 C 0.02461 0.12894 0.02579 0.13125 0.0267 0.13403 C 0.02878 0.13935 0.02761 0.13681 0.03034 0.1419 C 0.0306 0.14352 0.03047 0.1456 0.03112 0.14699 C 0.03282 0.15093 0.03698 0.15741 0.03698 0.15741 C 0.03881 0.1706 0.03607 0.15718 0.03998 0.16412 C 0.0405 0.16505 0.04037 0.16667 0.04063 0.16806 C 0.04128 0.17014 0.04245 0.17292 0.04362 0.17454 C 0.04428 0.17546 0.04506 0.17616 0.04584 0.17708 C 0.04636 0.17847 0.04688 0.17963 0.04727 0.18102 C 0.04766 0.18218 0.04753 0.1838 0.04805 0.18496 C 0.04935 0.18796 0.05131 0.18982 0.05248 0.19283 C 0.05287 0.19421 0.05352 0.19537 0.05391 0.19676 C 0.05443 0.19838 0.05469 0.20046 0.05534 0.20185 C 0.05834 0.20903 0.05756 0.20533 0.06055 0.20972 C 0.06133 0.21088 0.06211 0.21227 0.06277 0.21366 C 0.06355 0.21528 0.06407 0.21736 0.06498 0.21898 C 0.06628 0.22176 0.0681 0.22384 0.06941 0.22685 C 0.0711 0.23079 0.0724 0.23403 0.07448 0.23727 C 0.0754 0.23866 0.07657 0.23982 0.07748 0.24121 C 0.07904 0.24375 0.0806 0.24607 0.08191 0.24908 C 0.08256 0.2507 0.08321 0.25278 0.08412 0.25417 C 0.08516 0.25625 0.08659 0.25741 0.08777 0.25949 C 0.08842 0.26065 0.08855 0.2625 0.0892 0.26343 C 0.09024 0.26482 0.09167 0.26505 0.09284 0.26597 C 0.09662 0.27269 0.0918 0.26482 0.09662 0.26991 C 0.10157 0.27523 0.09402 0.27014 0.10027 0.27384 C 0.10079 0.2757 0.10105 0.27755 0.1017 0.27917 C 0.10248 0.28079 0.10365 0.28171 0.10469 0.2831 C 0.10756 0.28681 0.10782 0.28658 0.11198 0.28958 C 0.11277 0.29005 0.11355 0.29028 0.1142 0.29074 C 0.11954 0.29491 0.11459 0.29259 0.12084 0.29468 C 0.12683 0.3 0.12032 0.29491 0.12813 0.29861 C 0.13047 0.29977 0.13256 0.30162 0.13477 0.30255 C 0.13581 0.30301 0.13672 0.30347 0.13777 0.30394 C 0.13998 0.30509 0.14441 0.30787 0.14441 0.30787 C 0.15092 0.31644 0.14375 0.3081 0.15027 0.31296 C 0.15105 0.31366 0.1517 0.31505 0.15248 0.31574 C 0.15313 0.31621 0.15391 0.31667 0.15469 0.3169 C 0.15639 0.31783 0.15808 0.31852 0.15977 0.31968 C 0.16107 0.32037 0.16224 0.32153 0.16342 0.32222 C 0.16511 0.32315 0.16693 0.32384 0.16862 0.32477 C 0.16967 0.32546 0.17045 0.32708 0.17162 0.32755 C 0.17592 0.32847 0.18034 0.32824 0.18477 0.32871 C 0.19115 0.32824 0.19753 0.32824 0.20391 0.32755 C 0.2073 0.32708 0.20508 0.32523 0.20834 0.32361 C 0.21068 0.32222 0.21329 0.32176 0.21563 0.32083 C 0.21667 0.3206 0.21758 0.32014 0.21862 0.31968 C 0.22058 0.31736 0.22253 0.31528 0.22448 0.31296 C 0.22527 0.31227 0.22592 0.31111 0.2267 0.31042 C 0.22839 0.30926 0.23021 0.30903 0.23191 0.30787 C 0.23282 0.30718 0.23373 0.30602 0.23477 0.30533 C 0.23594 0.30417 0.23724 0.30347 0.23842 0.30255 C 0.2392 0.30208 0.23998 0.30185 0.24063 0.30139 C 0.24141 0.3007 0.24206 0.29954 0.24284 0.29861 C 0.24389 0.29769 0.24493 0.29722 0.24584 0.29607 C 0.2474 0.29421 0.24857 0.29121 0.25027 0.28958 C 0.25157 0.2882 0.25326 0.28796 0.25469 0.28704 C 0.2556 0.28611 0.25665 0.28519 0.25756 0.28426 C 0.25873 0.28333 0.26003 0.28241 0.2612 0.28171 C 0.26198 0.28125 0.26277 0.28102 0.26342 0.28033 C 0.2642 0.27963 0.26485 0.27847 0.26563 0.27778 C 0.26667 0.27685 0.26758 0.27593 0.26862 0.27523 C 0.26967 0.27222 0.27006 0.27083 0.27149 0.26852 C 0.27344 0.26597 0.27566 0.26389 0.27748 0.26088 C 0.27969 0.25671 0.27826 0.2588 0.28191 0.25556 C 0.28959 0.2419 0.28047 0.25695 0.28777 0.24769 C 0.28855 0.24653 0.2892 0.24491 0.28998 0.24375 C 0.29063 0.24283 0.29141 0.24213 0.29219 0.24121 C 0.29258 0.23982 0.29297 0.23843 0.29362 0.23727 C 0.29623 0.23195 0.29636 0.23357 0.29805 0.22801 C 0.30274 0.21227 0.29922 0.21829 0.30469 0.21111 C 0.30508 0.20857 0.3056 0.20579 0.30612 0.20324 C 0.30717 0.19676 0.30717 0.19097 0.30977 0.18496 L 0.3142 0.17454 C 0.31446 0.17315 0.31459 0.17176 0.31498 0.1706 C 0.3168 0.16273 0.31602 0.16829 0.31719 0.16134 C 0.31771 0.15833 0.31771 0.15509 0.31862 0.15232 C 0.31902 0.15093 0.32006 0.15046 0.32084 0.14977 C 0.32214 0.13773 0.32253 0.13658 0.32305 0.12477 C 0.32331 0.11736 0.32344 0.10996 0.3237 0.10255 C 0.32422 0.09329 0.32461 0.09445 0.32527 0.08565 C 0.32553 0.08079 0.32566 0.07593 0.32592 0.0713 C 0.32566 0.05764 0.32579 0.04421 0.32527 0.03079 C 0.32514 0.02755 0.32409 0.02477 0.3237 0.02153 C 0.32318 0.01597 0.32292 0.01019 0.32227 0.00463 C 0.32214 0.00324 0.32175 0.00208 0.32149 0.0007 C 0.32123 -0.00162 0.32123 -0.0037 0.32084 -0.00579 C 0.3198 -0.01157 0.31823 -0.01713 0.31719 -0.02292 C 0.3168 -0.025 0.31667 -0.02731 0.31641 -0.0294 C 0.31524 -0.03704 0.31485 -0.0368 0.31342 -0.04375 C 0.3129 -0.04629 0.31277 -0.0493 0.31198 -0.05162 C 0.31081 -0.05532 0.30886 -0.05833 0.30756 -0.06204 C 0.30691 -0.06435 0.30612 -0.06643 0.30534 -0.06875 C 0.30443 -0.07129 0.30326 -0.07384 0.30248 -0.07639 C 0.29974 -0.08495 0.29844 -0.09236 0.29506 -0.1 C 0.29454 -0.10116 0.29349 -0.10162 0.29284 -0.10254 C 0.29206 -0.1037 0.29141 -0.10532 0.29063 -0.10648 C 0.28946 -0.1081 0.28816 -0.10949 0.28698 -0.11157 C 0.28295 -0.11875 0.28698 -0.11574 0.28191 -0.11805 C 0.28008 -0.12106 0.27891 -0.12338 0.2767 -0.12592 C 0.27605 -0.12662 0.27527 -0.12685 0.27448 -0.12731 C 0.26823 -0.13472 0.27618 -0.12569 0.27006 -0.13125 C 0.26875 -0.13241 0.26771 -0.13379 0.26641 -0.13518 C 0.26446 -0.13704 0.2625 -0.13866 0.26055 -0.14028 C 0.25573 -0.14421 0.26094 -0.13842 0.25612 -0.14421 C 0.25456 -0.15278 0.25691 -0.14375 0.25092 -0.15069 C 0.24714 -0.15532 0.25053 -0.15185 0.24584 -0.15463 C 0.24454 -0.15532 0.24336 -0.15648 0.24219 -0.15741 C 0.24063 -0.15833 0.2392 -0.15903 0.23777 -0.15995 C 0.23399 -0.16643 0.23698 -0.1625 0.23034 -0.16643 C 0.22201 -0.17129 0.23086 -0.16713 0.2237 -0.17037 C 0.22253 -0.17176 0.22136 -0.17315 0.22006 -0.1743 C 0.21941 -0.175 0.21862 -0.175 0.21784 -0.17569 C 0.21459 -0.17847 0.21654 -0.17847 0.21277 -0.18079 C 0.21159 -0.18148 0.21029 -0.18171 0.20912 -0.18217 C 0.20834 -0.18241 0.20756 -0.1831 0.20691 -0.18333 C 0.20495 -0.18449 0.20287 -0.18518 0.20092 -0.18611 C 0.19974 -0.18727 0.19857 -0.18912 0.19727 -0.19004 C 0.19584 -0.19097 0.19441 -0.19074 0.19284 -0.1912 C 0.19193 -0.19167 0.19089 -0.19213 0.18998 -0.19259 C 0.18243 -0.19653 0.18855 -0.19444 0.17969 -0.19653 C 0.16784 -0.19606 0.15612 -0.19629 0.14441 -0.19514 C 0.14089 -0.19491 0.1375 -0.19305 0.13412 -0.19259 C 0.12149 -0.19097 0.12722 -0.1919 0.11719 -0.19004 C 0.11589 -0.18912 0.11472 -0.18819 0.11342 -0.18727 C 0.1125 -0.1868 0.11146 -0.1868 0.11055 -0.18611 C 0.10899 -0.18472 0.10782 -0.18171 0.10612 -0.18079 C 0.10391 -0.17963 0.10144 -0.17893 0.09948 -0.17685 C 0.09688 -0.17407 0.09558 -0.17245 0.09284 -0.17037 C 0.08594 -0.16481 0.09219 -0.16991 0.0862 -0.16643 C 0.08503 -0.16574 0.08386 -0.16481 0.08256 -0.16389 C 0.08191 -0.1625 0.08125 -0.16088 0.08034 -0.15995 C 0.07943 -0.15879 0.07592 -0.15694 0.07448 -0.15602 C 0.06941 -0.15 0.07175 -0.15185 0.06784 -0.14954 C 0.06719 -0.14768 0.06667 -0.1456 0.06563 -0.14421 C 0.06485 -0.14329 0.06368 -0.14352 0.06277 -0.14282 C 0.06198 -0.14236 0.06133 -0.14097 0.06055 -0.14028 C 0.05912 -0.13889 0.05743 -0.13796 0.05612 -0.13634 C 0.05521 -0.13542 0.05482 -0.13356 0.05391 -0.13241 C 0.05326 -0.13171 0.05235 -0.13171 0.0517 -0.13125 C 0.04974 -0.1294 0.04688 -0.12592 0.04506 -0.12338 C 0.04258 -0.11944 0.04037 -0.11528 0.03777 -0.11157 C 0.03685 -0.11042 0.03568 -0.10995 0.03477 -0.10903 C 0.03034 -0.10393 0.03191 -0.10509 0.02891 -0.09861 C 0.02592 -0.09213 0.02891 -0.10139 0.02448 -0.08958 C 0.02383 -0.08796 0.02357 -0.08611 0.02305 -0.08426 C 0.02253 -0.08287 0.02201 -0.08171 0.02162 -0.08032 C 0.02097 -0.0787 0.02071 -0.07685 0.02006 -0.07523 C 0.01693 -0.06667 0.01758 -0.07129 0.01563 -0.06342 C 0.01433 -0.05787 0.01355 -0.05185 0.01198 -0.04653 C 0.01029 -0.04051 0.00808 -0.03333 0.00691 -0.02685 C 0.00652 -0.02523 0.00495 -0.01551 0.00469 -0.0125 C 0.00404 -0.00694 0.00365 -0.00092 0.00313 0.00463 C 0.003 0.00718 0.00274 0.00972 0.00248 0.0125 C 0.00222 0.01412 0.00183 0.01597 0.0017 0.01759 C 0.00118 0.02361 0.00079 0.02986 0.00027 0.03588 C 0.00014 0.03773 -0.00026 0.03935 -0.00052 0.04121 C -0.00078 0.04421 -0.00078 0.04722 -0.00117 0.05023 C -0.00156 0.05301 -0.00221 0.05556 -0.00273 0.0581 C -0.00377 0.06435 -0.00468 0.07037 -0.00559 0.07639 C -0.00755 0.10347 -0.00494 0.07269 -0.00781 0.09468 C -0.0082 0.09769 -0.0082 0.10093 -0.00859 0.10394 C -0.00898 0.10671 -0.00963 0.10903 -0.01002 0.11181 C -0.01054 0.11482 -0.01106 0.11783 -0.01158 0.12083 C -0.01171 0.12917 -0.01184 0.1375 -0.01223 0.14583 C -0.01236 0.14746 -0.01289 0.14931 -0.01302 0.15093 C -0.01341 0.15625 -0.01354 0.16134 -0.01367 0.16667 C -0.01354 0.18796 -0.01367 0.20949 -0.01302 0.23079 C -0.01289 0.2338 -0.01197 0.23681 -0.01158 0.23982 C -0.01106 0.24329 -0.01054 0.24676 -0.01002 0.25023 C -0.0095 0.25371 -0.00924 0.25741 -0.00859 0.26088 C -0.00833 0.26204 -0.00807 0.26343 -0.00781 0.26482 C -0.00729 0.26898 -0.00729 0.27361 -0.00638 0.27778 C -0.00585 0.27986 -0.00533 0.28218 -0.00494 0.28426 C -0.00416 0.2882 -0.00429 0.29306 -0.00273 0.29607 C -0.00026 0.30046 -0.00208 0.29676 0.00027 0.30255 C 0.00092 0.3044 0.0017 0.30602 0.00248 0.30787 C 0.00352 0.31042 0.00456 0.31296 0.00534 0.31574 C 0.01303 0.34306 0.00079 0.30533 0.00912 0.33009 C 0.00925 0.33171 0.00938 0.33357 0.00977 0.33519 C 0.01016 0.33681 0.01081 0.33796 0.01133 0.33912 C 0.01303 0.34445 0.01472 0.34977 0.01641 0.35486 C 0.01693 0.35625 0.01758 0.35741 0.01784 0.3588 C 0.0181 0.36019 0.01797 0.36181 0.01862 0.36273 C 0.01993 0.36458 0.02162 0.36528 0.02305 0.36667 C 0.02474 0.3706 0.0267 0.37408 0.02813 0.37847 C 0.02891 0.38056 0.02943 0.3831 0.03034 0.38496 C 0.03112 0.38634 0.0323 0.38681 0.03334 0.3875 C 0.03412 0.38935 0.03633 0.39468 0.03777 0.39676 C 0.03842 0.39769 0.0392 0.39838 0.03998 0.39931 C 0.04519 0.40671 0.03685 0.39653 0.04362 0.40463 C 0.04389 0.40579 0.04375 0.40741 0.04441 0.40857 C 0.04519 0.40996 0.04636 0.41019 0.04727 0.41111 C 0.04805 0.41181 0.04883 0.41273 0.04948 0.41366 C 0.05847 0.42824 0.05235 0.4206 0.05756 0.42685 C 0.05782 0.42801 0.05795 0.42963 0.05834 0.43079 C 0.05951 0.4338 0.06107 0.43542 0.06277 0.43727 C 0.06394 0.44028 0.06459 0.44283 0.06641 0.44514 C 0.06732 0.4463 0.06836 0.44676 0.06941 0.44769 C 0.07162 0.45162 0.0711 0.45116 0.07448 0.45556 C 0.07527 0.45648 0.07592 0.45764 0.0767 0.4581 C 0.07813 0.45926 0.07982 0.45926 0.08112 0.46088 C 0.08347 0.46343 0.08451 0.46505 0.08698 0.46597 C 0.08842 0.46667 0.08998 0.4669 0.09141 0.46736 C 0.09584 0.46852 0.09792 0.46898 0.10248 0.46991 C 0.10443 0.47083 0.10639 0.47176 0.10834 0.47246 C 0.11342 0.47454 0.11732 0.47546 0.12227 0.47778 C 0.12579 0.4794 0.12917 0.48148 0.13256 0.4831 C 0.13829 0.48565 0.14441 0.48681 0.15027 0.4882 L 0.15534 0.48958 C 0.15704 0.49005 0.15886 0.49028 0.16055 0.49074 C 0.16198 0.49121 0.16342 0.49213 0.16498 0.49213 C 0.17696 0.49283 0.18894 0.49306 0.20092 0.49352 C 0.20547 0.49583 0.21446 0.50046 0.21784 0.50139 L 0.22305 0.50255 C 0.22422 0.50347 0.2254 0.50463 0.2267 0.50533 C 0.24193 0.51204 0.22253 0.50093 0.2362 0.50926 C 0.24141 0.5088 0.24662 0.50926 0.2517 0.50787 C 0.2543 0.50718 0.25652 0.50394 0.25899 0.50255 L 0.26641 0.49861 L 0.2737 0.49074 C 0.275 0.48958 0.27631 0.48843 0.27748 0.48704 C 0.27813 0.48611 0.27891 0.48542 0.27969 0.48426 C 0.28047 0.4831 0.28099 0.48148 0.28191 0.48033 C 0.28269 0.47917 0.28386 0.47871 0.28477 0.47778 C 0.28777 0.47454 0.29037 0.46968 0.29362 0.46736 C 0.30196 0.46111 0.30326 0.46181 0.30977 0.45023 C 0.31029 0.44954 0.31094 0.44884 0.3112 0.44769 C 0.31211 0.44514 0.31264 0.44236 0.31342 0.43982 C 0.31589 0.43241 0.31628 0.43357 0.31784 0.42685 C 0.31915 0.4213 0.3198 0.41505 0.32149 0.40972 C 0.32435 0.40162 0.32553 0.39908 0.3267 0.3875 C 0.32748 0.38033 0.32787 0.37222 0.32969 0.36528 C 0.33021 0.36296 0.33112 0.36111 0.33191 0.3588 C 0.33347 0.34699 0.33243 0.35602 0.33334 0.33403 C 0.33373 0.32269 0.33425 0.30833 0.33555 0.29746 C 0.33607 0.29259 0.33985 0.28171 0.34063 0.27917 C 0.34102 0.27778 0.34115 0.27639 0.34141 0.27523 C 0.34206 0.27246 0.34297 0.26991 0.34362 0.26736 C 0.34389 0.26597 0.34402 0.26458 0.34441 0.26343 C 0.3448 0.26158 0.34545 0.25996 0.34584 0.2581 C 0.34649 0.25486 0.34675 0.25116 0.34727 0.24769 C 0.34779 0.24468 0.34818 0.24167 0.3487 0.23866 C 0.34922 0.23634 0.34974 0.23426 0.35027 0.23195 C 0.35079 0.22894 0.35118 0.22593 0.3517 0.22292 C 0.35209 0.22014 0.35274 0.21759 0.35313 0.21505 C 0.35365 0.21204 0.35391 0.2088 0.35469 0.20579 C 0.35495 0.2044 0.3556 0.20324 0.35612 0.20185 C 0.35639 0.20023 0.35665 0.19838 0.35691 0.19676 C 0.35717 0.19445 0.3573 0.19236 0.35756 0.19028 C 0.35782 0.18889 0.35808 0.1875 0.35834 0.18634 C 0.35977 0.1581 0.35808 0.18611 0.36055 0.15625 C 0.36081 0.15324 0.36081 0.15 0.3612 0.14699 C 0.36211 0.14121 0.36316 0.13565 0.3642 0.13009 C 0.36524 0.11667 0.36498 0.1213 0.36563 0.10394 C 0.36589 0.09653 0.36589 0.08912 0.36641 0.08171 C 0.36654 0.07894 0.36745 0.07639 0.36784 0.07384 C 0.3681 0.07222 0.36836 0.07037 0.36862 0.06852 C 0.36941 0.06134 0.36941 0.05926 0.37006 0.05162 C 0.37032 0.04954 0.37058 0.04722 0.37084 0.04514 C 0.37058 0.0382 0.3698 0.01158 0.36941 0.00324 C 0.36928 0.00116 0.36875 -0.00116 0.36862 -0.00324 C 0.36836 -0.00625 0.36823 -0.00949 0.36784 -0.0125 C 0.36758 -0.01504 0.36693 -0.01759 0.36641 -0.02037 C 0.36433 -0.04676 0.36693 -0.01366 0.36498 -0.03727 C 0.36472 -0.04028 0.36472 -0.04352 0.3642 -0.04653 C 0.36381 -0.04884 0.36277 -0.05069 0.36198 -0.05301 C 0.36029 -0.06342 0.35964 -0.06643 0.35899 -0.07917 C 0.3586 -0.09074 0.3586 -0.10254 0.35834 -0.11412 C 0.35808 -0.12454 0.35821 -0.13518 0.35756 -0.1456 C 0.35743 -0.14861 0.35443 -0.16042 0.35391 -0.1625 C 0.3504 -0.17639 0.35482 -0.15787 0.35027 -0.1743 C 0.34961 -0.17639 0.34948 -0.17893 0.3487 -0.18079 C 0.34727 -0.18495 0.34532 -0.18866 0.34362 -0.19259 C 0.33803 -0.20532 0.34441 -0.19051 0.33998 -0.20301 C 0.33933 -0.20486 0.33829 -0.20648 0.33777 -0.20833 C 0.33334 -0.22153 0.33646 -0.21504 0.33256 -0.22523 C 0.33139 -0.22847 0.33021 -0.23148 0.32891 -0.23449 C 0.32826 -0.23588 0.32735 -0.2368 0.3267 -0.23842 C 0.32149 -0.25116 0.33178 -0.23379 0.32006 -0.25278 C 0.31915 -0.25417 0.3181 -0.25532 0.31719 -0.25671 C 0.31537 -0.25926 0.31381 -0.26227 0.31198 -0.26458 C 0.30873 -0.26875 0.30508 -0.27222 0.3017 -0.27616 C 0.30027 -0.27801 0.29883 -0.27986 0.29727 -0.28148 C 0.29532 -0.28379 0.29323 -0.28565 0.29141 -0.28796 C 0.2905 -0.28935 0.28295 -0.29954 0.28112 -0.30116 C 0.27943 -0.30231 0.27761 -0.30254 0.27592 -0.3037 C 0.25964 -0.31412 0.28295 -0.30092 0.26498 -0.31157 C 0.2625 -0.31296 0.26003 -0.31389 0.25756 -0.31551 C 0.24193 -0.32616 0.24688 -0.32616 0.23555 -0.32986 C 0.23112 -0.33125 0.2267 -0.33264 0.22227 -0.33379 C 0.21641 -0.33518 0.20782 -0.33588 0.20248 -0.33634 C 0.19896 -0.3368 0.19558 -0.3375 0.19219 -0.33773 L 0.10092 -0.33912 C 0.08607 -0.33866 0.0711 -0.33889 0.05612 -0.33773 C 0.05391 -0.3375 0.0517 -0.33565 0.04948 -0.33518 C 0.04688 -0.33426 0.04415 -0.33426 0.04141 -0.33379 C 0.03894 -0.33287 0.03659 -0.33194 0.03412 -0.33125 C 0.03191 -0.33055 0.02956 -0.33079 0.02748 -0.32986 C 0.02487 -0.3287 0.02266 -0.32592 0.02006 -0.32454 C 0.01797 -0.32361 0.01563 -0.32384 0.01342 -0.32338 C 0.01146 -0.32292 0.00951 -0.32268 0.00756 -0.32199 C 0.00508 -0.32129 0.00274 -0.32014 0.00027 -0.31944 C -0.00416 -0.31829 -0.00859 -0.31782 -0.01302 -0.31667 C -0.03958 -0.30995 -0.01445 -0.31481 -0.03281 -0.31157 C -0.04179 -0.30347 -0.03216 -0.31111 -0.04609 -0.30509 C -0.04713 -0.30463 -0.04804 -0.30324 -0.04908 -0.30231 C -0.05312 -0.29954 -0.0569 -0.29884 -0.0608 -0.29444 C -0.06588 -0.28912 -0.06315 -0.29167 -0.06888 -0.2868 C -0.06992 -0.28403 -0.07044 -0.28079 -0.07187 -0.27893 C -0.07539 -0.2743 -0.07447 -0.27616 -0.07695 -0.26967 C -0.08763 -0.24259 -0.07278 -0.2794 -0.08281 -0.25532 C -0.08411 -0.25231 -0.08515 -0.24907 -0.08658 -0.24629 C -0.08932 -0.24004 -0.09244 -0.23403 -0.09531 -0.22778 C -0.09661 -0.22523 -0.09765 -0.22245 -0.09908 -0.22014 C -0.1039 -0.21134 -0.10963 -0.2037 -0.11367 -0.19398 C -0.12239 -0.17315 -0.12161 -0.1669 -0.12552 -0.14676 C -0.12656 -0.1412 -0.12799 -0.13542 -0.12916 -0.12986 C -0.12968 -0.12407 -0.12994 -0.11852 -0.13059 -0.11296 C -0.13125 -0.1081 -0.13216 -0.10347 -0.13281 -0.09861 C -0.13346 -0.09444 -0.13385 -0.09004 -0.13437 -0.08565 C -0.13229 0.03357 -0.13554 -0.10879 -0.13059 -0.00324 C -0.13033 0.00185 -0.13046 0.00718 -0.12994 0.0125 C -0.12916 0.01875 -0.12799 0.02454 -0.12695 0.03079 C -0.12643 0.03866 -0.12578 0.0463 -0.12552 0.05417 C -0.12473 0.07523 -0.12486 0.09607 -0.12395 0.1169 C -0.12343 0.13102 -0.12304 0.14514 -0.12109 0.1588 C -0.12031 0.16412 -0.11966 0.16921 -0.11888 0.17454 C -0.11575 0.19421 -0.11575 0.18912 -0.11367 0.20972 C -0.11289 0.21898 -0.11223 0.22801 -0.11158 0.23727 C -0.11119 0.24074 -0.11093 0.24421 -0.1108 0.24769 C -0.11028 0.25787 -0.11015 0.27292 -0.10859 0.28426 C -0.10729 0.29398 -0.10416 0.31551 -0.10195 0.32616 C -0.10091 0.33148 -0.09934 0.33634 -0.0983 0.3419 C -0.09414 0.36366 -0.09843 0.35185 -0.09244 0.37315 C -0.09166 0.37593 -0.09023 0.37824 -0.08945 0.38102 C -0.08828 0.38519 -0.08763 0.38982 -0.08658 0.39421 C -0.08515 0.39908 -0.08346 0.40347 -0.08216 0.40857 C -0.08007 0.41621 -0.07812 0.42408 -0.07617 0.43195 C -0.07317 0.44468 -0.07174 0.45301 -0.06744 0.46482 C -0.05846 0.48866 -0.06315 0.47014 -0.05195 0.49352 C -0.05013 0.49722 -0.04908 0.50232 -0.04752 0.50648 C -0.04713 0.50787 -0.04674 0.50949 -0.04609 0.51042 C -0.03671 0.5257 -0.03658 0.52153 -0.0233 0.53658 C -0.00989 0.55185 -0.0121 0.54884 0.00313 0.56921 C 0.00469 0.5713 0.00586 0.57431 0.00756 0.57593 C 0.03282 0.59815 0.02461 0.58773 0.04883 0.60463 C 0.06237 0.61412 0.06719 0.62269 0.08191 0.63472 C 0.08777 0.63935 0.09323 0.64468 0.09948 0.64769 C 0.10808 0.65208 0.11654 0.65602 0.12527 0.65949 C 0.13165 0.66204 0.13816 0.66366 0.14441 0.66736 C 0.14727 0.66898 0.15014 0.67153 0.15313 0.67246 C 0.15625 0.67361 0.15951 0.67315 0.16277 0.67384 C 0.16771 0.675 0.17253 0.67708 0.17748 0.67778 C 0.18646 0.67917 0.19558 0.6794 0.20469 0.68033 C 0.20782 0.68079 0.21107 0.68125 0.2142 0.68171 C 0.23972 0.67593 0.21159 0.68333 0.25313 0.66597 C 0.2612 0.66273 0.26941 0.66181 0.27748 0.6581 C 0.28282 0.65579 0.28816 0.65278 0.29362 0.65023 C 0.33295 0.63357 0.30717 0.64722 0.33399 0.63195 L 0.35899 0.59931 C 0.36368 0.59352 0.36771 0.58588 0.37305 0.58241 C 0.40313 0.56204 0.38347 0.57801 0.42592 0.52361 C 0.42839 0.52037 0.43086 0.51736 0.43334 0.51435 C 0.43581 0.51134 0.43842 0.5088 0.44063 0.50533 C 0.44532 0.49792 0.45027 0.49097 0.45469 0.4831 C 0.46446 0.46551 0.46784 0.45718 0.4737 0.43472 C 0.48217 0.40208 0.47527 0.41065 0.48998 0.37593 C 0.53594 0.26597 0.49571 0.37963 0.52592 0.29074 C 0.52787 0.27824 0.53073 0.26597 0.53178 0.25301 C 0.53777 0.17847 0.52813 0.21759 0.53555 0.13796 C 0.53685 0.12338 0.5405 0.10996 0.54284 0.09607 C 0.54349 0.09259 0.54375 0.08912 0.54428 0.08565 C 0.54675 0.07153 0.54935 0.05787 0.5517 0.04375 C 0.553 0.03565 0.55391 0.02708 0.55534 0.01898 C 0.55639 0.01273 0.55808 0.00695 0.55899 0.0007 C 0.56055 -0.00879 0.56185 -0.02338 0.56277 -0.03333 C 0.5612 -0.05208 0.56068 -0.07106 0.55834 -0.08958 C 0.55808 -0.09097 0.55027 -0.125 0.5487 -0.13379 C 0.54805 -0.13819 0.54727 -0.14259 0.54649 -0.14676 C 0.5461 -0.14954 0.54584 -0.15231 0.54506 -0.15463 C 0.53816 -0.17592 0.52904 -0.19004 0.51784 -0.20555 C 0.51029 -0.2162 0.50704 -0.22199 0.4987 -0.22917 C 0.49375 -0.23333 0.4849 -0.23819 0.47969 -0.24097 C 0.47592 -0.24282 0.47227 -0.24421 0.46862 -0.24629 C 0.46433 -0.24861 0.46042 -0.25254 0.45612 -0.25393 C 0.44545 -0.25741 0.43451 -0.2581 0.4237 -0.26065 C 0.39193 -0.26759 0.40027 -0.26852 0.35691 -0.28009 C 0.34974 -0.28217 0.34258 -0.28264 0.33555 -0.28403 C 0.32995 -0.28518 0.30912 -0.29004 0.30248 -0.29074 C 0.2931 -0.29143 0.28386 -0.29143 0.27448 -0.2919 L 0.2517 -0.29329 C 0.23295 -0.29699 0.23008 -0.29722 0.2112 -0.30231 C 0.2056 -0.30393 0.2 -0.30671 0.19441 -0.30764 C 0.17357 -0.31088 0.12331 -0.31111 0.10691 -0.31157 L 0.02383 -0.30625 L -0.00338 -0.30509 C -0.00664 -0.30486 -0.00976 -0.30393 -0.01302 -0.3037 L -0.04531 -0.30116 C -0.05559 -0.29815 -0.06614 -0.29629 -0.07617 -0.2919 C -0.08528 -0.28796 -0.09414 -0.28194 -0.10338 -0.28009 C -0.10781 -0.2794 -0.11223 -0.2787 -0.11666 -0.27754 C -0.12135 -0.27639 -0.13606 -0.27037 -0.14023 -0.26852 C -0.15273 -0.26227 -0.14557 -0.26412 -0.15859 -0.25671 C -0.16848 -0.25092 -0.16979 -0.25254 -0.17916 -0.24629 C -0.1819 -0.24444 -0.1845 -0.24143 -0.18723 -0.23958 C -0.19062 -0.2375 -0.19427 -0.23657 -0.19752 -0.23449 C -0.20403 -0.23009 -0.21015 -0.2243 -0.21666 -0.22014 C -0.22096 -0.21736 -0.22552 -0.21597 -0.22994 -0.21342 C -0.23554 -0.21018 -0.24739 -0.20185 -0.25273 -0.19653 C -0.26692 -0.18194 -0.26263 -0.18333 -0.27473 -0.16389 C -0.27682 -0.16042 -0.28138 -0.15463 -0.28138 -0.15463 C -0.28606 -0.12986 -0.27721 -0.17523 -0.28802 -0.12847 C -0.28919 -0.12315 -0.28958 -0.1169 -0.29088 -0.11157 C -0.29231 -0.10579 -0.29466 -0.10069 -0.29609 -0.09467 C -0.29752 -0.08889 -0.29843 -0.08264 -0.29973 -0.07639 C -0.30143 -0.06898 -0.30338 -0.0618 -0.30494 -0.05417 C -0.30859 -0.03611 -0.3125 -0.01805 -0.31523 0.0007 C -0.31848 0.02384 -0.32187 0.05046 -0.32773 0.0713 C -0.33281 0.08958 -0.33802 0.10764 -0.34296 0.12616 C -0.34505 0.1338 -0.34648 0.14213 -0.34882 0.14977 C -0.35208 0.15972 -0.35625 0.16875 -0.35989 0.17847 C -0.36132 0.18634 -0.36393 0.19375 -0.36432 0.20185 C -0.36523 0.22153 -0.36132 0.22986 -0.35768 0.2463 C -0.35533 0.25718 -0.35286 0.2706 -0.35104 0.28171 C -0.35 0.2882 -0.34934 0.29491 -0.34817 0.30139 C -0.3401 0.34283 -0.33203 0.38426 -0.3233 0.42546 C -0.32265 0.42847 -0.32122 0.43056 -0.32031 0.43333 C -0.31979 0.43496 -0.31953 0.43704 -0.31888 0.43866 C -0.31627 0.4456 -0.3164 0.44375 -0.31367 0.44908 C -0.31197 0.45255 -0.31028 0.45602 -0.30859 0.45949 C -0.30716 0.46227 -0.30546 0.46458 -0.30416 0.46736 C -0.29335 0.48935 -0.30286 0.47222 -0.29674 0.4831 C -0.29609 0.48565 -0.2957 0.48866 -0.29466 0.49074 C -0.29335 0.49352 -0.29166 0.49514 -0.29023 0.49746 C -0.28945 0.49861 -0.28893 0.50023 -0.28802 0.50139 C -0.28567 0.50394 -0.28294 0.50533 -0.28059 0.50787 C -0.27877 0.50972 -0.27734 0.5125 -0.27552 0.51435 C -0.27057 0.51968 -0.272 0.51621 -0.26809 0.52222 C -0.2664 0.525 -0.26302 0.53218 -0.2608 0.53403 C -0.25104 0.54236 -0.24752 0.54283 -0.23802 0.54838 C -0.2345 0.55046 -0.23111 0.55301 -0.22773 0.55486 C -0.22109 0.55857 -0.21432 0.56134 -0.20781 0.56528 C -0.19934 0.57083 -0.19674 0.57315 -0.18802 0.57593 C -0.18385 0.57708 -0.17968 0.57755 -0.17552 0.57847 L -0.15859 0.58241 C -0.12369 0.59167 -0.15846 0.58565 -0.10716 0.59144 C -0.10533 0.5919 -0.10364 0.59283 -0.10195 0.59283 C -0.1 0.59283 -0.09804 0.59213 -0.09609 0.59144 C -0.09505 0.59121 -0.09414 0.59074 -0.09309 0.59028 C -0.08841 0.58773 -0.08385 0.58449 -0.07916 0.58241 C -0.0763 0.58102 -0.0733 0.58102 -0.07031 0.57963 C -0.06093 0.57593 -0.05976 0.57431 -0.05117 0.56806 C -0.04778 0.56273 -0.04453 0.55718 -0.04088 0.55232 C -0.02773 0.53472 -0.05013 0.58357 -0.02252 0.52616 C -0.01679 0.51389 -0.0138 0.49769 -0.00716 0.48704 C 0.00105 0.47384 0.00365 0.47153 0.00977 0.45162 C 0.0155 0.43333 0.01511 0.42176 0.01862 0.40185 C 0.01954 0.39653 0.02123 0.39167 0.02227 0.38634 C 0.02331 0.38125 0.02357 0.3757 0.02448 0.3706 C 0.03425 0.31458 0.02136 0.39421 0.03334 0.33148 C 0.03633 0.31551 0.03868 0.29908 0.04141 0.2831 C 0.04245 0.27662 0.04584 0.25695 0.04727 0.25023 L 0.05092 0.23333 C 0.05118 0.22847 0.05105 0.22361 0.0517 0.21898 C 0.05222 0.21528 0.05378 0.21204 0.05469 0.20857 C 0.05639 0.20162 0.05808 0.19445 0.05977 0.1875 C 0.0612 0.17083 0.06146 0.17199 0.05912 0.14699 C 0.05756 0.13171 0.05521 0.11644 0.05313 0.10139 C 0.05248 0.09607 0.05183 0.09074 0.05092 0.08565 C 0.04974 0.07871 0.04844 0.07176 0.04727 0.06458 C 0.04675 0.06088 0.04662 0.05671 0.04584 0.05301 C 0.04297 0.04051 0.03959 0.02847 0.03633 0.01644 C 0.03529 0.01273 0.03373 0.00949 0.03256 0.00579 C 0.02995 -0.00278 0.02761 -0.01157 0.02527 -0.02037 C 0.01928 -0.04236 0.02409 -0.03981 0.00912 -0.07384 C 0.00639 -0.07986 0.00352 -0.08588 0.00092 -0.09213 C -0.00091 -0.09722 -0.00208 -0.10324 -0.00416 -0.10764 C -0.02239 -0.14815 -0.01054 -0.11875 -0.02187 -0.13889 C -0.02513 -0.14491 -0.02799 -0.15162 -0.03138 -0.15741 C -0.0371 -0.16713 -0.04479 -0.17315 -0.05117 -0.18079 C -0.05273 -0.18264 -0.05403 -0.18495 -0.05559 -0.18611 C -0.06197 -0.19074 -0.07356 -0.19259 -0.07916 -0.19398 C -0.08242 -0.19606 -0.08541 -0.19907 -0.08867 -0.20046 C -0.09192 -0.20185 -0.11184 -0.20532 -0.11367 -0.20555 C -0.1444 -0.21227 -0.12591 -0.20995 -0.1483 -0.21227 C -0.16562 -0.21875 -0.16953 -0.22153 -0.19088 -0.22014 C -0.20026 -0.21944 -0.2095 -0.21574 -0.21888 -0.21342 C -0.2233 -0.21134 -0.2276 -0.20879 -0.23216 -0.20694 C -0.25533 -0.19699 -0.24244 -0.20648 -0.27473 -0.18727 C -0.27617 -0.18657 -0.27773 -0.18588 -0.27916 -0.18472 C -0.28385 -0.18102 -0.28841 -0.17662 -0.29309 -0.17292 C -0.29505 -0.17153 -0.29713 -0.17083 -0.29895 -0.16898 C -0.30091 -0.16736 -0.30234 -0.16435 -0.30416 -0.1625 C -0.30598 -0.16088 -0.3082 -0.16018 -0.31002 -0.15856 C -0.32291 -0.14722 -0.31341 -0.15324 -0.31966 -0.14954 C -0.32174 -0.14653 -0.32434 -0.14352 -0.32552 -0.13889 C -0.33294 -0.10949 -0.32565 -0.13217 -0.33216 -0.10393 C -0.33307 -0.09954 -0.33424 -0.09537 -0.33489 -0.09097 C -0.33919 -0.06829 -0.34101 -0.05509 -0.34453 -0.03333 C -0.34401 -0.02592 -0.34414 -0.01829 -0.34296 -0.01111 C -0.34205 -0.00463 -0.3388 0.00185 -0.33632 0.00718 C -0.33437 0.01713 -0.33268 0.02732 -0.33059 0.03727 C -0.32903 0.04514 -0.3276 0.05324 -0.32552 0.06088 C -0.325 0.0625 -0.32434 0.06412 -0.32395 0.06597 C -0.32239 0.07338 -0.32096 0.08079 -0.31966 0.0882 C -0.31692 0.10255 -0.31927 0.09699 -0.31367 0.11574 C -0.31028 0.12732 -0.30546 0.1375 -0.30273 0.14977 C -0.30143 0.15486 -0.3 0.15996 -0.29895 0.16528 C -0.29778 0.17176 -0.29765 0.17871 -0.29609 0.18496 C -0.2914 0.20347 -0.28919 0.21296 -0.28216 0.22408 C -0.27877 0.22963 -0.27539 0.23496 -0.27187 0.23982 C -0.26367 0.25116 -0.26718 0.24468 -0.25859 0.25301 C -0.25703 0.2544 -0.25572 0.25671 -0.25416 0.2581 C -0.25299 0.25926 -0.25169 0.25996 -0.25052 0.26088 C -0.24375 0.26505 -0.24075 0.26574 -0.23216 0.26991 C -0.21757 0.27732 -0.22408 0.27639 -0.20416 0.28033 C -0.19023 0.2831 -0.2 0.28079 -0.17617 0.28958 L -0.17252 0.29074 C -0.16276 0.2882 -0.15273 0.28704 -0.14309 0.2831 C -0.14036 0.28171 -0.13841 0.27708 -0.1358 0.27523 C -0.12473 0.26713 -0.11914 0.26389 -0.10937 0.25417 C -0.10117 0.2463 -0.09309 0.23773 -0.08502 0.2294 C -0.08138 0.22546 -0.07786 0.22107 -0.07408 0.21759 C -0.06614 0.21065 -0.06145 0.20718 -0.05416 0.19815 C -0.05065 0.19352 -0.04687 0.18935 -0.04388 0.18357 C -0.04114 0.17824 -0.03945 0.17153 -0.03723 0.16528 C -0.03437 0.14746 -0.03424 0.14977 -0.03502 0.12083 C -0.03528 0.11389 -0.03658 0.10695 -0.03723 0.1 C -0.03671 0.09259 -0.03658 0.08519 -0.0358 0.07778 C -0.03268 0.04884 -0.02812 0.05833 -0.03359 0.01644 C -0.03528 0.00324 -0.04049 -0.00764 -0.04309 -0.02037 C -0.04596 -0.03379 -0.04752 -0.04815 -0.04973 -0.06204 C -0.05143 -0.07292 -0.05364 -0.08588 -0.05494 -0.09606 C -0.05559 -0.10208 -0.05598 -0.10833 -0.05716 -0.11412 C -0.05898 -0.12361 -0.05989 -0.13426 -0.06367 -0.14167 C -0.06692 -0.14768 -0.07031 -0.15347 -0.0733 -0.15995 C -0.07421 -0.1618 -0.0746 -0.16458 -0.07552 -0.16643 C -0.07851 -0.17292 -0.0819 -0.17847 -0.08502 -0.18472 C -0.08763 -0.18981 -0.08958 -0.19583 -0.09244 -0.20046 C -0.09414 -0.20347 -0.10768 -0.2206 -0.11002 -0.22268 C -0.1164 -0.22801 -0.12968 -0.23264 -0.1358 -0.23565 C -0.17825 -0.25694 -0.12083 -0.23125 -0.16445 -0.24745 C -0.21458 -0.26597 -0.18684 -0.26204 -0.22109 -0.26458 C -0.22643 -0.26528 -0.2319 -0.26759 -0.23723 -0.26713 C -0.24375 -0.26667 -0.25 -0.26435 -0.25638 -0.2618 C -0.26289 -0.25949 -0.26914 -0.25579 -0.27552 -0.25278 C -0.28606 -0.24745 -0.29205 -0.24329 -0.30338 -0.2331 C -0.31093 -0.22639 -0.31822 -0.21852 -0.32552 -0.21088 C -0.32942 -0.20671 -0.33307 -0.20116 -0.3371 -0.19792 C -0.34036 -0.19514 -0.34375 -0.19329 -0.34661 -0.19004 C -0.35455 -0.18125 -0.35976 -0.16805 -0.36575 -0.15602 C -0.36653 -0.15463 -0.36744 -0.1537 -0.36796 -0.15208 C -0.38737 -0.09213 -0.36927 -0.14768 -0.37604 -0.1206 C -0.3776 -0.11458 -0.37968 -0.10856 -0.38125 -0.10254 C -0.3819 -0.09977 -0.38216 -0.09653 -0.38268 -0.09352 C -0.38411 -0.08518 -0.38515 -0.07662 -0.3871 -0.06875 C -0.38789 -0.06551 -0.3888 -0.06273 -0.38932 -0.05949 C -0.39505 -0.02754 -0.38906 -0.05486 -0.39296 -0.03727 C -0.39401 -0.02801 -0.39466 -0.01875 -0.39596 -0.00972 C -0.39635 -0.00648 -0.39752 -0.0037 -0.39817 -0.00069 C -0.39869 0.00232 -0.39921 0.00533 -0.3996 0.00857 C -0.40091 0.01713 -0.40208 0.02593 -0.40325 0.03472 C -0.40377 0.03773 -0.40442 0.04074 -0.40481 0.04375 C -0.40638 0.05602 -0.40768 0.06829 -0.40911 0.08033 C -0.41015 0.0882 -0.41132 0.09607 -0.4121 0.10394 C -0.41263 0.1088 -0.41276 0.11366 -0.41354 0.11829 C -0.41497 0.12639 -0.41744 0.1338 -0.41875 0.1419 C -0.41927 0.14514 -0.42382 0.18611 -0.4246 0.19028 C -0.42539 0.19375 -0.42617 0.19722 -0.42682 0.2007 C -0.43007 0.2169 -0.43489 0.25046 -0.43567 0.25695 C -0.43619 0.26111 -0.43671 0.26551 -0.4371 0.26991 C -0.43802 0.2794 -0.43828 0.29398 -0.43854 0.30255 C -0.4371 0.41991 -0.4427 0.37894 -0.43489 0.4294 C -0.43463 0.43681 -0.43476 0.44421 -0.43411 0.45162 C -0.43398 0.45347 -0.43307 0.45509 -0.43268 0.45695 C -0.43229 0.45949 -0.43242 0.46227 -0.43203 0.46482 C -0.4302 0.47384 -0.42838 0.48009 -0.42604 0.4882 C -0.42539 0.49398 -0.4246 0.49954 -0.42382 0.50533 C -0.42343 0.50833 -0.42317 0.51158 -0.42239 0.51435 C -0.41536 0.5382 -0.41666 0.52778 -0.41289 0.54306 C -0.41158 0.54838 -0.41028 0.55347 -0.40911 0.5588 C -0.40742 0.56667 -0.4069 0.57338 -0.40403 0.57963 C -0.40052 0.58773 -0.397 0.59607 -0.39296 0.60324 C -0.39179 0.60556 -0.39036 0.60741 -0.38932 0.60972 C -0.38789 0.61296 -0.3871 0.61713 -0.38567 0.62037 C -0.38046 0.63195 -0.37473 0.64283 -0.36953 0.65417 C -0.36536 0.66343 -0.36028 0.67153 -0.35703 0.68171 C -0.35364 0.6919 -0.34765 0.71273 -0.34231 0.72222 C -0.33776 0.73033 -0.33229 0.73634 -0.32773 0.74445 L -0.31145 0.77315 L -0.30117 0.79144 C -0.29921 0.79491 -0.29752 0.79908 -0.29531 0.80208 C -0.29114 0.80764 -0.28723 0.81389 -0.28281 0.81898 C -0.27643 0.82662 -0.26315 0.83796 -0.25638 0.84259 C -0.25169 0.8456 -0.247 0.84838 -0.24244 0.85162 C -0.2414 0.85232 -0.24049 0.85371 -0.23945 0.85417 C -0.23776 0.85533 -0.23593 0.85579 -0.23437 0.85695 C -0.22369 0.86389 -0.23111 0.86204 -0.21744 0.86736 C -0.21276 0.86921 -0.20455 0.87107 -0.19895 0.87246 L -0.15937 0.86991 C -0.15755 0.86991 -0.15585 0.86921 -0.15416 0.86875 C -0.14674 0.86621 -0.13958 0.86204 -0.13216 0.86088 C -0.11028 0.85718 -0.12135 0.85857 -0.09908 0.85695 C -0.0944 0.85602 -0.08971 0.85579 -0.08502 0.85417 C -0.08125 0.85301 -0.07343 0.84722 -0.06966 0.84375 C -0.0651 0.83982 -0.06158 0.83333 -0.05716 0.8294 C -0.05494 0.82755 -0.0526 0.82616 -0.05052 0.82431 C -0.04869 0.82269 -0.04713 0.82037 -0.04531 0.81898 C -0.04153 0.81574 -0.03723 0.81366 -0.03359 0.80972 C -0.03007 0.80625 -0.02734 0.8007 -0.02408 0.79676 C -0.02226 0.79468 -0.02005 0.79329 -0.01809 0.79144 C -0.01523 0.78634 -0.01145 0.78218 -0.00937 0.77593 C -0.00403 0.75996 -0.01015 0.77871 -0.00117 0.74699 C 0.0004 0.74121 0.00183 0.73542 0.00391 0.73009 C 0.00508 0.72708 0.00652 0.72431 0.00756 0.72083 C 0.00899 0.71644 0.0099 0.71111 0.01133 0.70648 C 0.01211 0.70371 0.01329 0.70139 0.0142 0.69861 C 0.0181 0.68704 0.0125 0.70046 0.01862 0.68704 C 0.02084 0.67523 0.02032 0.67708 0.02448 0.66204 C 0.02657 0.65463 0.02865 0.64699 0.03112 0.63982 C 0.0392 0.6169 0.03243 0.64931 0.04219 0.6125 C 0.05287 0.57153 0.0431 0.60232 0.04805 0.57963 C 0.04961 0.57269 0.05157 0.56597 0.05313 0.5588 C 0.05573 0.54722 0.05834 0.53542 0.06055 0.52361 C 0.06107 0.52083 0.06159 0.51829 0.06198 0.51574 C 0.06303 0.50833 0.06407 0.50093 0.06498 0.49352 C 0.06667 0.47871 0.06576 0.48472 0.06719 0.47523 C 0.06641 0.46482 0.06589 0.45417 0.06498 0.44375 C 0.06472 0.44074 0.06394 0.43773 0.06342 0.43472 C 0.0625 0.42778 0.06146 0.4206 0.06055 0.41366 C 0.06029 0.4081 0.05951 0.40232 0.05977 0.39676 C 0.06003 0.39144 0.06107 0.38611 0.06198 0.38102 C 0.06237 0.37917 0.06303 0.37755 0.06342 0.37593 C 0.06407 0.37361 0.06459 0.37153 0.06498 0.36921 C 0.06602 0.36366 0.06693 0.35787 0.06784 0.35232 C 0.0668 0.3213 0.06849 0.33982 0.06498 0.3169 C 0.06264 0.30232 0.06277 0.28565 0.05834 0.27246 C 0.05756 0.27037 0.05665 0.26829 0.05612 0.26597 C 0.05443 0.25741 0.05287 0.24861 0.0517 0.23982 C 0.05079 0.2331 0.04688 0.20625 0.04584 0.19421 C 0.04519 0.1875 0.0448 0.18102 0.04441 0.17454 C 0.0448 0.15278 0.05 0.12963 0.04584 0.10903 C 0.04467 0.10301 0.04349 0.09676 0.04219 0.09074 C 0.04115 0.08634 0.03959 0.08218 0.03842 0.07778 C 0.03399 0.06088 0.02891 0.04445 0.02527 0.02685 C 0.02084 0.00556 0.01941 -0.00417 0.01277 -0.0243 C 0.01159 -0.02754 0.00964 -0.03009 0.00834 -0.03333 C 0.00612 -0.03842 -0.00078 -0.05694 -0.00494 -0.06481 C -0.00807 -0.0706 -0.01132 -0.07592 -0.01445 -0.08171 C -0.02135 -0.09467 -0.02044 -0.09653 -0.02994 -0.11018 C -0.03216 -0.11342 -0.03502 -0.11504 -0.03723 -0.11805 C -0.0414 -0.12384 -0.04492 -0.13055 -0.04908 -0.13634 C -0.05611 -0.14629 -0.06236 -0.15092 -0.07031 -0.15856 C -0.07252 -0.16065 -0.07447 -0.16389 -0.07695 -0.16504 C -0.07864 -0.16597 -0.08046 -0.16643 -0.08216 -0.16782 C -0.09023 -0.17384 -0.09726 -0.18171 -0.10559 -0.18611 C -0.11171 -0.18912 -0.11809 -0.19028 -0.12395 -0.19398 C -0.14739 -0.20764 -0.13697 -0.20393 -0.15494 -0.20833 C -0.16028 -0.20741 -0.16575 -0.20671 -0.17109 -0.20555 C -0.17578 -0.20486 -0.17864 -0.20139 -0.18359 -0.19907 C -0.18528 -0.19838 -0.18697 -0.19861 -0.18867 -0.19792 C -0.19244 -0.19629 -0.19609 -0.19444 -0.19973 -0.19259 C -0.20716 -0.18889 -0.21445 -0.18472 -0.22187 -0.18079 C -0.2233 -0.18009 -0.22473 -0.17893 -0.22617 -0.17824 C -0.22864 -0.17685 -0.23359 -0.1743 -0.23359 -0.1743 C -0.24101 -0.16551 -0.22786 -0.18055 -0.24895 -0.16389 L -0.25559 -0.15856 C -0.25664 -0.15787 -0.25755 -0.15671 -0.25859 -0.15602 C -0.2608 -0.15417 -0.26302 -0.15254 -0.26523 -0.15069 C -0.26614 -0.14861 -0.26705 -0.14629 -0.26809 -0.14421 C -0.26809 -0.14421 -0.27695 -0.12847 -0.27695 -0.12847 C -0.27812 -0.12592 -0.27955 -0.12338 -0.28059 -0.1206 C -0.28151 -0.11875 -0.28203 -0.1162 -0.28281 -0.11412 C -0.2845 -0.11042 -0.28919 -0.10116 -0.29166 -0.09745 C -0.29257 -0.09606 -0.29361 -0.09467 -0.29466 -0.09352 C -0.29557 -0.09051 -0.29635 -0.08704 -0.29752 -0.08426 C -0.29804 -0.0831 -0.29934 -0.0831 -0.29973 -0.08171 C -0.30078 -0.07847 -0.30104 -0.07477 -0.30195 -0.07129 C -0.30585 -0.05555 -0.30416 -0.0625 -0.30781 -0.05301 C -0.30885 -0.05046 -0.3095 -0.04722 -0.3108 -0.04514 C -0.31184 -0.04329 -0.31328 -0.04259 -0.31445 -0.0412 C -0.31549 -0.0368 -0.31627 -0.03241 -0.31744 -0.02801 C -0.31783 -0.02639 -0.31848 -0.02477 -0.31888 -0.02292 C -0.31914 -0.02153 -0.31927 -0.02014 -0.31966 -0.01898 C -0.32174 -0.00926 -0.32617 0.00972 -0.32617 0.00972 C -0.32747 0.02546 -0.32604 0.0125 -0.32916 0.02801 C -0.32955 0.02986 -0.32942 0.03171 -0.32994 0.03333 C -0.33138 0.03935 -0.33281 0.04097 -0.33489 0.0463 C -0.34114 0.06158 -0.33541 0.04792 -0.33932 0.05949 C -0.34023 0.06227 -0.3414 0.06458 -0.34231 0.06736 C -0.34335 0.07037 -0.34388 0.07292 -0.34453 0.07639 C -0.34479 0.07824 -0.34492 0.08009 -0.34518 0.08171 C -0.34583 0.08519 -0.34648 0.08889 -0.34739 0.09213 C -0.34791 0.09398 -0.34882 0.0956 -0.3496 0.09746 C -0.35195 0.11366 -0.35 0.10208 -0.35325 0.1169 C -0.35364 0.11829 -0.35364 0.11968 -0.35403 0.12083 C -0.3664 0.16227 -0.35416 0.11713 -0.36132 0.14699 C -0.36197 0.14977 -0.36302 0.15208 -0.36354 0.15486 C -0.36523 0.16389 -0.36614 0.17338 -0.36796 0.18241 C -0.36927 0.18843 -0.37044 0.19468 -0.37161 0.2007 C -0.37265 0.20509 -0.37369 0.20926 -0.3746 0.21366 C -0.37734 0.22732 -0.375 0.22014 -0.3776 0.23727 C -0.37838 0.24259 -0.37955 0.24769 -0.38046 0.25301 C -0.38072 0.25949 -0.38098 0.26597 -0.38125 0.27246 C -0.38151 0.28079 -0.38164 0.28912 -0.38203 0.29746 C -0.38216 0.30093 -0.38229 0.3044 -0.38268 0.30787 C -0.38463 0.32431 -0.38528 0.33496 -0.38854 0.34838 C -0.38906 0.35023 -0.38958 0.35185 -0.3901 0.35371 C -0.38906 0.36806 -0.38828 0.38241 -0.3871 0.39676 C -0.38697 0.39815 -0.38645 0.39931 -0.38632 0.4007 C -0.38606 0.40417 -0.38619 0.40764 -0.38567 0.41111 C -0.38515 0.41389 -0.38411 0.41644 -0.38346 0.41898 C -0.3832 0.4206 -0.38307 0.42246 -0.38268 0.42408 C -0.38177 0.42894 -0.38059 0.43357 -0.37981 0.43866 C -0.37903 0.44283 -0.37877 0.44722 -0.37825 0.45162 C -0.37812 0.45347 -0.37786 0.45509 -0.3776 0.45695 C -0.37656 0.46296 -0.37565 0.46898 -0.3746 0.47523 C -0.37421 0.47778 -0.37369 0.48056 -0.37317 0.4831 C -0.37174 0.48912 -0.37018 0.49514 -0.36875 0.50139 C -0.36549 0.51574 -0.36718 0.51181 -0.3621 0.52871 C -0.36132 0.53148 -0.35989 0.5338 -0.35911 0.53658 C -0.35768 0.54213 -0.3569 0.54815 -0.35546 0.55371 C -0.35442 0.5581 -0.35286 0.56227 -0.35182 0.56667 C -0.35117 0.56921 -0.35091 0.57199 -0.35039 0.57454 C -0.34921 0.57894 -0.34791 0.5831 -0.34661 0.5875 C -0.34544 0.59236 -0.34453 0.59746 -0.34296 0.60185 C -0.34088 0.6081 -0.33789 0.61296 -0.33567 0.61898 C -0.33476 0.6213 -0.33307 0.62639 -0.33216 0.62801 C -0.33125 0.62963 -0.33007 0.63056 -0.32916 0.63195 C -0.32747 0.63449 -0.32591 0.6375 -0.32395 0.63982 C -0.32265 0.64144 -0.32096 0.64213 -0.31966 0.64375 C -0.3138 0.65162 -0.31536 0.65255 -0.3108 0.66088 C -0.31015 0.66181 -0.30924 0.6625 -0.30859 0.66343 C -0.30169 0.6831 -0.30846 0.66597 -0.29531 0.6882 C -0.29348 0.69144 -0.29218 0.6956 -0.29023 0.69861 C -0.28697 0.70347 -0.2832 0.70695 -0.27994 0.71181 C -0.2733 0.7213 -0.26705 0.73171 -0.2608 0.7419 C -0.2595 0.74398 -0.25859 0.74676 -0.25716 0.74838 C -0.25364 0.75185 -0.25039 0.75579 -0.24687 0.7588 C -0.24166 0.76343 -0.23424 0.76551 -0.22916 0.76806 C -0.22421 0.77037 -0.21445 0.77593 -0.21445 0.77593 C -0.20325 0.79074 -0.22825 0.75833 -0.19244 0.79028 C -0.19049 0.7919 -0.18854 0.79375 -0.18645 0.79537 C -0.18164 0.79954 -0.17656 0.80278 -0.17187 0.80718 C -0.16718 0.81158 -0.16328 0.81759 -0.15859 0.82153 C -0.14921 0.82963 -0.14283 0.83033 -0.13281 0.83472 C -0.13138 0.83542 -0.12994 0.83658 -0.12838 0.83727 C -0.12382 0.83935 -0.11901 0.84028 -0.11445 0.84259 C -0.1125 0.84352 -0.11067 0.8456 -0.10859 0.84653 C -0.08502 0.85695 -0.09648 0.84954 -0.07187 0.8581 C -0.04244 0.86852 -0.06718 0.8625 -0.05117 0.86597 C -0.04244 0.86505 -0.01328 0.85787 0.00248 0.86204 C 0.04493 0.87361 0.00183 0.86296 0.02162 0.86991 C 0.02722 0.87199 0.03842 0.87523 0.03842 0.87523 C 0.04675 0.87431 0.05508 0.87315 0.06342 0.87246 C 0.075 0.87176 0.08646 0.87199 0.09805 0.8713 C 0.10977 0.8706 0.12162 0.86945 0.13334 0.86875 C 0.14441 0.86991 0.15534 0.87083 0.16641 0.87246 C 0.17188 0.87338 0.17709 0.87639 0.18256 0.87639 C 0.18972 0.87662 0.19675 0.87477 0.20391 0.87384 C 0.21446 0.86759 0.20196 0.87454 0.22227 0.86736 C 0.24532 0.85926 0.22995 0.86273 0.24584 0.8581 C 0.25222 0.85625 0.25847 0.85347 0.26498 0.85301 C 0.29037 0.85116 0.31589 0.85208 0.34141 0.85162 C 0.39258 0.8419 0.33451 0.85371 0.37891 0.84259 C 0.39037 0.83958 0.40222 0.83935 0.41342 0.83472 L 0.42891 0.82801 C 0.43998 0.82315 0.44493 0.82014 0.45612 0.81644 C 0.45834 0.81574 0.46055 0.81551 0.46277 0.81505 C 0.46928 0.8125 0.47605 0.81019 0.48256 0.80718 C 0.49232 0.80278 0.50196 0.79537 0.51198 0.79421 L 0.53256 0.79144 C 0.53672 0.79028 0.54089 0.78796 0.54506 0.7875 L 0.60834 0.78241 C 0.61316 0.77986 0.61784 0.775 0.62305 0.77454 L 0.68477 0.76921 C 0.69454 0.76435 0.68646 0.76898 0.70027 0.75764 C 0.70092 0.75695 0.7017 0.75671 0.70248 0.75625 C 0.70665 0.75301 0.71316 0.74792 0.71706 0.74306 C 0.71797 0.74213 0.71862 0.74051 0.71928 0.73912 C 0.7198 0.7375 0.72045 0.73588 0.72084 0.73403 C 0.72253 0.72269 0.72084 0.7132 0.71928 0.70139 C 0.71862 0.69583 0.71719 0.69097 0.71641 0.68565 C 0.71576 0.68171 0.71576 0.67755 0.71498 0.67384 C 0.71303 0.66621 0.70834 0.65162 0.70834 0.65162 C 0.70808 0.64954 0.70743 0.64722 0.70756 0.64514 C 0.70769 0.64352 0.70912 0.64283 0.70899 0.64121 C 0.70886 0.63634 0.70795 0.63148 0.70678 0.62685 C 0.70612 0.62384 0.70391 0.61898 0.70391 0.61898 C 0.70339 0.61458 0.703 0.61019 0.70248 0.60579 C 0.70209 0.60371 0.70027 0.5963 0.69948 0.59421 C 0.69883 0.59236 0.69805 0.59074 0.69727 0.58889 C 0.69675 0.58634 0.69584 0.5838 0.69584 0.58102 L 0.69428 0.54051 C 0.6931 0.54097 0.69193 0.54144 0.69063 0.5419 C 0.68972 0.54213 0.68868 0.54283 0.68777 0.54306 C 0.68529 0.54398 0.68282 0.54468 0.68034 0.54583 C 0.6737 0.54861 0.67644 0.54722 0.67227 0.54977 C 0.67305 0.54884 0.6737 0.54769 0.67448 0.54699 C 0.6806 0.54213 0.67696 0.54676 0.68256 0.5419 C 0.68386 0.54074 0.68503 0.53912 0.6862 0.53796 C 0.68672 0.53658 0.68698 0.53472 0.68777 0.53403 C 0.68972 0.53195 0.69219 0.53148 0.69428 0.53009 C 0.69636 0.52894 0.69831 0.52755 0.70027 0.52616 C 0.70144 0.52431 0.70261 0.52246 0.70391 0.52083 C 0.70456 0.52014 0.70586 0.52083 0.70612 0.51968 C 0.70652 0.51759 0.7056 0.51528 0.70534 0.51296 C 0.70508 0.49746 0.70508 0.48171 0.70456 0.46597 C 0.70443 0.46019 0.70378 0.4581 0.70313 0.45301 C 0.70131 0.43681 0.70339 0.45208 0.7017 0.43982 C 0.70222 0.43125 0.70235 0.42246 0.70313 0.41366 C 0.70326 0.41227 0.70417 0.41111 0.70456 0.40972 C 0.70534 0.40764 0.70612 0.40556 0.70678 0.40324 C 0.70704 0.40116 0.70704 0.39884 0.70756 0.39676 C 0.70808 0.39445 0.70912 0.39236 0.70977 0.39028 C 0.71107 0.38588 0.71198 0.38125 0.71342 0.37708 C 0.71394 0.37593 0.71446 0.37454 0.71498 0.37315 C 0.71576 0.37014 0.71628 0.3669 0.71706 0.36412 C 0.71797 0.36134 0.71928 0.35903 0.72006 0.35625 C 0.72188 0.35 0.72318 0.34213 0.72448 0.33519 C 0.72474 0.33148 0.72474 0.32732 0.72527 0.32361 C 0.7254 0.32153 0.72631 0.32014 0.7267 0.31829 C 0.72709 0.31574 0.72722 0.31296 0.72748 0.31042 C 0.72696 0.3 0.72696 0.28935 0.72592 0.27917 C 0.72566 0.27616 0.72435 0.27408 0.7237 0.2713 C 0.7211 0.25787 0.72357 0.26435 0.72084 0.25301 C 0.71993 0.24931 0.71875 0.24607 0.71784 0.24259 C 0.71602 0.23565 0.71342 0.22454 0.71198 0.21759 C 0.71094 0.2125 0.70964 0.20741 0.70899 0.20185 C 0.70808 0.19375 0.70756 0.18519 0.70612 0.17708 C 0.70534 0.17315 0.70547 0.16829 0.70391 0.16528 L 0.70248 0.16273 C 0.70222 0.15232 0.70248 0.13079 0.70092 0.1169 C 0.70079 0.11574 0.7004 0.11435 0.70027 0.11296 C 0.7 0.10741 0.69974 0.10162 0.69948 0.09607 C 0.69922 0.09167 0.6987 0.08727 0.6987 0.0831 C 0.6987 0.07871 0.69935 0.07431 0.69948 0.06991 C 0.69974 0.06111 0.69974 0.05255 0.70027 0.04375 C 0.7004 0.04028 0.7017 0.03333 0.7017 0.03333 C 0.70196 0.02523 0.7017 0.01644 0.70313 0.00857 C 0.70352 0.00625 0.70417 0.00417 0.70456 0.00185 C 0.70443 -0.0037 0.70404 -0.00926 0.70391 -0.01504 C 0.70352 -0.02569 0.70378 -0.04074 0.7017 -0.05162 C 0.70027 -0.05926 0.69831 -0.06643 0.69649 -0.07384 C 0.69206 -0.09329 0.69428 -0.08495 0.6892 -0.10139 C 0.68868 -0.10532 0.68855 -0.10926 0.68777 -0.11296 C 0.68737 -0.11458 0.68607 -0.11528 0.68555 -0.11667 C 0.68451 -0.11967 0.68438 -0.12315 0.68334 -0.12592 C 0.67891 -0.1375 0.67865 -0.13403 0.67448 -0.14282 C 0.67318 -0.14583 0.6724 -0.14954 0.67084 -0.15208 C 0.66693 -0.15833 0.66133 -0.16204 0.65678 -0.16643 C 0.65248 -0.1706 0.65704 -0.16805 0.6517 -0.17037 C 0.64883 -0.17546 0.65079 -0.17292 0.64428 -0.17569 C 0.64219 -0.17662 0.63985 -0.17731 0.63777 -0.17824 C 0.63594 -0.17893 0.63438 -0.18032 0.63256 -0.18079 C 0.62995 -0.18171 0.62722 -0.18171 0.62448 -0.18217 C 0.61771 -0.18542 0.61628 -0.18634 0.60977 -0.18866 C 0.60834 -0.18912 0.60691 -0.18981 0.60534 -0.19004 C 0.56524 -0.19745 0.58594 -0.19236 0.56928 -0.19653 C 0.55821 -0.20417 0.56316 -0.20208 0.55469 -0.2044 C 0.54441 -0.21042 0.54883 -0.20879 0.54141 -0.21088 C 0.54011 -0.2118 0.53894 -0.21273 0.53777 -0.21342 C 0.53321 -0.21597 0.52448 -0.21574 0.52149 -0.2162 C 0.52084 -0.21667 0.52006 -0.21713 0.51928 -0.21736 C 0.50847 -0.22014 0.50157 -0.21805 0.4892 -0.21736 C 0.45951 -0.20995 0.47461 -0.21273 0.41641 -0.2162 C 0.41433 -0.2162 0.4125 -0.21829 0.41055 -0.21875 C 0.38165 -0.22384 0.36954 -0.22292 0.3392 -0.22407 C 0.33399 -0.22616 0.32891 -0.2287 0.3237 -0.23055 C 0.31524 -0.23356 0.31081 -0.23426 0.30313 -0.23565 C 0.29362 -0.23495 0.28399 -0.23518 0.27448 -0.2331 C 0.2655 -0.23125 0.26954 -0.22917 0.26498 -0.22523 C 0.26107 -0.22199 0.25743 -0.21736 0.25313 -0.2162 C 0.24584 -0.21389 0.22995 -0.20949 0.22527 -0.20694 C 0.22175 -0.20532 0.21836 -0.20324 0.21498 -0.20185 C 0.21277 -0.20069 0.21042 -0.20046 0.20834 -0.19907 C 0.20599 -0.19768 0.20391 -0.19537 0.2017 -0.19398 C 0.2 -0.19282 0.19818 -0.19236 0.19662 -0.1912 C 0.19024 -0.18727 0.19701 -0.19028 0.19063 -0.18472 C 0.18972 -0.18403 0.18868 -0.18379 0.18777 -0.18333 C 0.18698 -0.18264 0.18633 -0.18148 0.18555 -0.18079 C 0.18477 -0.18032 0.17787 -0.17824 0.17748 -0.17824 C 0.17305 -0.17708 0.16706 -0.17639 0.16277 -0.17569 C 0.16107 -0.17477 0.15938 -0.17361 0.15756 -0.17292 C 0.15534 -0.17222 0.15313 -0.17176 0.15092 -0.17176 L 0.07891 -0.17037 C 0.07396 -0.16944 0.06915 -0.16782 0.0642 -0.16782 C 0.0586 -0.16782 0.053 -0.16967 0.04727 -0.17037 C 0.0431 -0.17083 0.03894 -0.17153 0.03477 -0.17176 C 0.02357 -0.17222 0.01224 -0.17245 0.00092 -0.17292 L -0.01888 -0.17176 C -0.02161 -0.17153 -0.02421 -0.17037 -0.02695 -0.17037 C -0.03411 -0.17037 -0.04114 -0.17129 -0.0483 -0.17176 C -0.05807 -0.17129 -0.06796 -0.17129 -0.07773 -0.17037 C -0.08085 -0.17014 -0.08411 -0.16852 -0.08723 -0.16782 C -0.09609 -0.16574 -0.10494 -0.16435 -0.11367 -0.1625 C -0.11809 -0.16157 -0.12252 -0.16088 -0.12695 -0.15995 C -0.13632 -0.15764 -0.14557 -0.15393 -0.15494 -0.15347 L -0.1733 -0.15208 L -0.18645 -0.15069 L -0.20781 -0.14954 C -0.21093 -0.14583 -0.21015 -0.14653 -0.21445 -0.14282 C -0.21666 -0.1412 -0.21888 -0.13912 -0.22109 -0.13773 C -0.23151 -0.13079 -0.23606 -0.12824 -0.24609 -0.12338 C -0.25794 -0.11759 -0.24661 -0.1243 -0.26523 -0.11412 C -0.26966 -0.1118 -0.27395 -0.10833 -0.27838 -0.10648 C -0.28346 -0.10417 -0.2888 -0.10347 -0.29388 -0.10139 C -0.29791 -0.09954 -0.30169 -0.09676 -0.30559 -0.09467 C -0.30807 -0.09352 -0.31054 -0.09352 -0.31302 -0.09213 C -0.31966 -0.08819 -0.32617 -0.0831 -0.33281 -0.07917 L -0.34153 -0.07384 C -0.3427 -0.07222 -0.34856 -0.06504 -0.35039 -0.06088 C -0.35143 -0.05833 -0.35234 -0.05555 -0.35325 -0.05301 C -0.35416 -0.05046 -0.35481 -0.04792 -0.35546 -0.04514 C -0.35612 -0.04259 -0.35625 -0.03958 -0.35703 -0.03727 C -0.35963 -0.02917 -0.36276 -0.02153 -0.36575 -0.01366 C -0.36718 -0.01018 -0.36914 -0.00717 -0.37018 -0.00324 C -0.37434 0.0125 -0.38125 0.04514 -0.38125 0.04514 C -0.38333 0.07246 -0.38424 0.07546 -0.38125 0.11042 C -0.38059 0.11852 -0.37825 0.12616 -0.37682 0.13403 C -0.37578 0.14005 -0.37487 0.14607 -0.37382 0.15232 C -0.37369 0.16065 -0.3733 0.16875 -0.37317 0.17708 C -0.37278 0.19884 -0.37304 0.22083 -0.37239 0.24259 C -0.37226 0.24931 -0.3677 0.25857 -0.36653 0.26343 C -0.36276 0.27871 -0.36367 0.27269 -0.36132 0.29074 C -0.36028 0.29931 -0.35755 0.32222 -0.35703 0.33009 C -0.35338 0.37477 -0.35833 0.33565 -0.35182 0.37708 C -0.3513 0.38056 -0.35117 0.38426 -0.35039 0.3875 C -0.34362 0.41412 -0.34492 0.39908 -0.33632 0.42685 C -0.33359 0.43634 -0.33059 0.45417 -0.32916 0.46482 C -0.32825 0.47083 -0.32786 0.47708 -0.32695 0.4831 C -0.32513 0.49468 -0.322 0.5081 -0.31809 0.51829 C -0.31601 0.52384 -0.31341 0.52894 -0.3108 0.53403 C -0.29322 0.56806 -0.30898 0.53912 -0.29388 0.55741 C -0.2914 0.56042 -0.28958 0.56482 -0.28723 0.56806 C -0.28489 0.57107 -0.28229 0.57315 -0.27994 0.57593 C -0.27643 0.57986 -0.26484 0.59514 -0.2608 0.59815 C -0.25416 0.60301 -0.24687 0.60509 -0.24023 0.60972 L -0.22187 0.62292 C -0.21914 0.625 -0.21653 0.62801 -0.21367 0.6294 C -0.20052 0.63611 -0.21979 0.62639 -0.19687 0.63727 C -0.19244 0.63935 -0.18802 0.64213 -0.18359 0.64375 C -0.17057 0.64884 -0.16718 0.64931 -0.15716 0.65162 C -0.12486 0.66597 -0.15768 0.6507 -0.13138 0.66482 C -0.12239 0.66945 -0.1194 0.66968 -0.1108 0.67523 C -0.10781 0.67708 -0.10494 0.67986 -0.10195 0.68171 C -0.09986 0.68287 -0.09752 0.68333 -0.09531 0.68426 C -0.09361 0.68519 -0.09192 0.68611 -0.09023 0.68704 C -0.08919 0.6882 -0.08828 0.68982 -0.08723 0.69097 C -0.08424 0.69421 -0.08125 0.69537 -0.07773 0.69607 C -0.07135 0.69746 -0.05859 0.69861 -0.05859 0.69861 C -0.05026 0.70787 -0.05559 0.70301 -0.0483 0.70787 C -0.047 0.70857 -0.04596 0.70996 -0.04466 0.71042 C -0.03971 0.71227 -0.03476 0.71273 -0.02994 0.71435 C -0.01549 0.71921 -0.02669 0.71806 -0.01158 0.72083 C -0.00781 0.72153 -0.00416 0.72176 -0.00052 0.72222 C 0.00144 0.72246 0.00339 0.72315 0.00534 0.72361 C 0.01277 0.72801 -0.00234 0.71921 0.01563 0.72616 C 0.01654 0.72639 0.01706 0.72824 0.01784 0.72871 C 0.02097 0.73056 0.03321 0.73148 0.03334 0.73148 L 0.04584 0.73264 L 0.04805 0.73403 L 0.04805 0.73542 L 0.04805 0.73542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6" dur="12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0256BF-9753-478E-92D8-9BF3DAE85453}"/>
              </a:ext>
            </a:extLst>
          </p:cNvPr>
          <p:cNvSpPr>
            <a:spLocks noGrp="1"/>
          </p:cNvSpPr>
          <p:nvPr>
            <p:ph type="title"/>
          </p:nvPr>
        </p:nvSpPr>
        <p:spPr>
          <a:xfrm>
            <a:off x="478656" y="4541099"/>
            <a:ext cx="7004902" cy="1916573"/>
          </a:xfrm>
        </p:spPr>
        <p:txBody>
          <a:bodyPr vert="horz" wrap="square" lIns="91440" tIns="45720" rIns="91440" bIns="45720" rtlCol="0" anchor="b">
            <a:normAutofit/>
          </a:bodyPr>
          <a:lstStyle/>
          <a:p>
            <a:r>
              <a:rPr lang="en-US" sz="5400" kern="1200" dirty="0">
                <a:solidFill>
                  <a:srgbClr val="0070C0"/>
                </a:solidFill>
                <a:latin typeface="+mj-lt"/>
                <a:ea typeface="+mj-ea"/>
                <a:cs typeface="+mj-cs"/>
              </a:rPr>
              <a:t>Reinventing the Telescope</a:t>
            </a:r>
          </a:p>
        </p:txBody>
      </p:sp>
      <p:sp>
        <p:nvSpPr>
          <p:cNvPr id="3" name="Content Placeholder 2">
            <a:extLst>
              <a:ext uri="{FF2B5EF4-FFF2-40B4-BE49-F238E27FC236}">
                <a16:creationId xmlns:a16="http://schemas.microsoft.com/office/drawing/2014/main" id="{43BDAD54-15F3-4CFD-BE9C-3D9B8DD69ACE}"/>
              </a:ext>
            </a:extLst>
          </p:cNvPr>
          <p:cNvSpPr>
            <a:spLocks noGrp="1"/>
          </p:cNvSpPr>
          <p:nvPr>
            <p:ph idx="1"/>
          </p:nvPr>
        </p:nvSpPr>
        <p:spPr>
          <a:xfrm>
            <a:off x="8476018" y="5680751"/>
            <a:ext cx="4782827" cy="1017896"/>
          </a:xfrm>
        </p:spPr>
        <p:txBody>
          <a:bodyPr vert="horz" lIns="91440" tIns="45720" rIns="91440" bIns="45720" rtlCol="0" anchor="b">
            <a:noAutofit/>
          </a:bodyPr>
          <a:lstStyle/>
          <a:p>
            <a:pPr marL="0" indent="0">
              <a:buNone/>
            </a:pPr>
            <a:r>
              <a:rPr lang="en-US" sz="3600" kern="1200" dirty="0" err="1">
                <a:solidFill>
                  <a:schemeClr val="accent2">
                    <a:lumMod val="75000"/>
                  </a:schemeClr>
                </a:solidFill>
                <a:latin typeface="Norse" pitchFamily="50" charset="0"/>
              </a:rPr>
              <a:t>Krishnaraj</a:t>
            </a:r>
            <a:r>
              <a:rPr lang="en-US" sz="3600" kern="1200" dirty="0">
                <a:solidFill>
                  <a:schemeClr val="accent2">
                    <a:lumMod val="75000"/>
                  </a:schemeClr>
                </a:solidFill>
                <a:latin typeface="Norse" pitchFamily="50" charset="0"/>
              </a:rPr>
              <a:t> </a:t>
            </a:r>
            <a:r>
              <a:rPr lang="en-US" sz="3600" kern="1200" dirty="0" err="1">
                <a:solidFill>
                  <a:schemeClr val="accent2">
                    <a:lumMod val="75000"/>
                  </a:schemeClr>
                </a:solidFill>
                <a:latin typeface="Norse" pitchFamily="50" charset="0"/>
              </a:rPr>
              <a:t>Thadesar</a:t>
            </a:r>
            <a:endParaRPr lang="en-US" sz="3600" kern="1200" dirty="0">
              <a:solidFill>
                <a:schemeClr val="accent2">
                  <a:lumMod val="75000"/>
                </a:schemeClr>
              </a:solidFill>
              <a:latin typeface="Norse" pitchFamily="50" charset="0"/>
            </a:endParaRPr>
          </a:p>
        </p:txBody>
      </p:sp>
      <p:pic>
        <p:nvPicPr>
          <p:cNvPr id="7" name="Picture 6">
            <a:extLst>
              <a:ext uri="{FF2B5EF4-FFF2-40B4-BE49-F238E27FC236}">
                <a16:creationId xmlns:a16="http://schemas.microsoft.com/office/drawing/2014/main" id="{174FC077-A828-4AD0-80E1-4A956FAD7709}"/>
              </a:ext>
            </a:extLst>
          </p:cNvPr>
          <p:cNvPicPr>
            <a:picLocks noChangeAspect="1"/>
          </p:cNvPicPr>
          <p:nvPr/>
        </p:nvPicPr>
        <p:blipFill rotWithShape="1">
          <a:blip r:embed="rId2">
            <a:extLst>
              <a:ext uri="{28A0092B-C50C-407E-A947-70E740481C1C}">
                <a14:useLocalDpi xmlns:a14="http://schemas.microsoft.com/office/drawing/2010/main" val="0"/>
              </a:ext>
            </a:extLst>
          </a:blip>
          <a:srcRect l="1362" r="15419" b="1"/>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5" name="Picture 4">
            <a:extLst>
              <a:ext uri="{FF2B5EF4-FFF2-40B4-BE49-F238E27FC236}">
                <a16:creationId xmlns:a16="http://schemas.microsoft.com/office/drawing/2014/main" id="{596AD501-0C31-4D96-8F06-DC18718E1BED}"/>
              </a:ext>
            </a:extLst>
          </p:cNvPr>
          <p:cNvPicPr>
            <a:picLocks noChangeAspect="1"/>
          </p:cNvPicPr>
          <p:nvPr/>
        </p:nvPicPr>
        <p:blipFill rotWithShape="1">
          <a:blip r:embed="rId3">
            <a:extLst>
              <a:ext uri="{28A0092B-C50C-407E-A947-70E740481C1C}">
                <a14:useLocalDpi xmlns:a14="http://schemas.microsoft.com/office/drawing/2010/main" val="0"/>
              </a:ext>
            </a:extLst>
          </a:blip>
          <a:srcRect l="7838" r="2" b="2"/>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21" name="Group 1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8" name="Freeform: Shape 1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5936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6E6DF-B8B2-4EFA-BC61-8881B0555E46}"/>
              </a:ext>
            </a:extLst>
          </p:cNvPr>
          <p:cNvSpPr>
            <a:spLocks noGrp="1"/>
          </p:cNvSpPr>
          <p:nvPr>
            <p:ph type="title"/>
          </p:nvPr>
        </p:nvSpPr>
        <p:spPr>
          <a:xfrm>
            <a:off x="838199" y="4669977"/>
            <a:ext cx="4101445" cy="1693115"/>
          </a:xfrm>
        </p:spPr>
        <p:txBody>
          <a:bodyPr anchor="t">
            <a:normAutofit fontScale="90000"/>
          </a:bodyPr>
          <a:lstStyle/>
          <a:p>
            <a:r>
              <a:rPr lang="en-US" dirty="0">
                <a:solidFill>
                  <a:schemeClr val="accent6">
                    <a:lumMod val="75000"/>
                  </a:schemeClr>
                </a:solidFill>
              </a:rPr>
              <a:t>He was just another person</a:t>
            </a:r>
            <a:endParaRPr lang="en-IN" dirty="0">
              <a:solidFill>
                <a:schemeClr val="accent6">
                  <a:lumMod val="75000"/>
                </a:schemeClr>
              </a:solidFill>
            </a:endParaRPr>
          </a:p>
        </p:txBody>
      </p:sp>
      <p:pic>
        <p:nvPicPr>
          <p:cNvPr id="5" name="Picture 4">
            <a:extLst>
              <a:ext uri="{FF2B5EF4-FFF2-40B4-BE49-F238E27FC236}">
                <a16:creationId xmlns:a16="http://schemas.microsoft.com/office/drawing/2014/main" id="{D9026746-B730-49F3-9C14-00B8689A18CA}"/>
              </a:ext>
            </a:extLst>
          </p:cNvPr>
          <p:cNvPicPr>
            <a:picLocks noChangeAspect="1"/>
          </p:cNvPicPr>
          <p:nvPr/>
        </p:nvPicPr>
        <p:blipFill rotWithShape="1">
          <a:blip r:embed="rId2">
            <a:extLst>
              <a:ext uri="{28A0092B-C50C-407E-A947-70E740481C1C}">
                <a14:useLocalDpi xmlns:a14="http://schemas.microsoft.com/office/drawing/2010/main" val="0"/>
              </a:ext>
            </a:extLst>
          </a:blip>
          <a:srcRect t="11769" b="19057"/>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2" name="Group 11">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801E90D0-73A8-4C88-BCBB-F39EDD91D582}"/>
              </a:ext>
            </a:extLst>
          </p:cNvPr>
          <p:cNvSpPr>
            <a:spLocks noGrp="1"/>
          </p:cNvSpPr>
          <p:nvPr>
            <p:ph idx="1"/>
          </p:nvPr>
        </p:nvSpPr>
        <p:spPr>
          <a:xfrm>
            <a:off x="5664201" y="4669978"/>
            <a:ext cx="6307840" cy="1542286"/>
          </a:xfrm>
        </p:spPr>
        <p:txBody>
          <a:bodyPr>
            <a:normAutofit lnSpcReduction="10000"/>
          </a:bodyPr>
          <a:lstStyle/>
          <a:p>
            <a:pPr marL="0" indent="0">
              <a:buNone/>
            </a:pPr>
            <a:r>
              <a:rPr lang="en-US" dirty="0">
                <a:solidFill>
                  <a:schemeClr val="bg1">
                    <a:alpha val="80000"/>
                  </a:schemeClr>
                </a:solidFill>
              </a:rPr>
              <a:t>But his father had passed away early, and so now the responsibility of the entire family and marrying 2 of his sisters was on him. </a:t>
            </a:r>
            <a:endParaRPr lang="en-IN" dirty="0">
              <a:solidFill>
                <a:schemeClr val="bg1">
                  <a:alpha val="80000"/>
                </a:schemeClr>
              </a:solidFill>
            </a:endParaRPr>
          </a:p>
        </p:txBody>
      </p:sp>
    </p:spTree>
    <p:extLst>
      <p:ext uri="{BB962C8B-B14F-4D97-AF65-F5344CB8AC3E}">
        <p14:creationId xmlns:p14="http://schemas.microsoft.com/office/powerpoint/2010/main" val="45468147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90" name="Picture 6" descr="Medici Family History | csi-sigegov.org">
            <a:extLst>
              <a:ext uri="{FF2B5EF4-FFF2-40B4-BE49-F238E27FC236}">
                <a16:creationId xmlns:a16="http://schemas.microsoft.com/office/drawing/2014/main" id="{CB30D0DC-6B4B-4FAE-8655-291CB34529D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202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4D88E8-13EB-4231-AB2C-A1FDE5BEE49B}"/>
              </a:ext>
            </a:extLst>
          </p:cNvPr>
          <p:cNvSpPr>
            <a:spLocks noGrp="1"/>
          </p:cNvSpPr>
          <p:nvPr>
            <p:ph type="title"/>
          </p:nvPr>
        </p:nvSpPr>
        <p:spPr>
          <a:xfrm>
            <a:off x="4387349" y="1200152"/>
            <a:ext cx="6897171" cy="4457696"/>
          </a:xfrm>
        </p:spPr>
        <p:txBody>
          <a:bodyPr vert="horz" lIns="91440" tIns="45720" rIns="91440" bIns="45720" rtlCol="0" anchor="ctr">
            <a:normAutofit fontScale="90000"/>
          </a:bodyPr>
          <a:lstStyle/>
          <a:p>
            <a:r>
              <a:rPr lang="en-US" sz="8000">
                <a:solidFill>
                  <a:srgbClr val="FFFFFF"/>
                </a:solidFill>
              </a:rPr>
              <a:t>Owed Dowry Money to His brother in laws</a:t>
            </a:r>
          </a:p>
        </p:txBody>
      </p:sp>
      <p:sp>
        <p:nvSpPr>
          <p:cNvPr id="3" name="Content Placeholder 2">
            <a:extLst>
              <a:ext uri="{FF2B5EF4-FFF2-40B4-BE49-F238E27FC236}">
                <a16:creationId xmlns:a16="http://schemas.microsoft.com/office/drawing/2014/main" id="{F52694B1-C0E8-449E-BFB6-A40F84F894E9}"/>
              </a:ext>
            </a:extLst>
          </p:cNvPr>
          <p:cNvSpPr>
            <a:spLocks noGrp="1"/>
          </p:cNvSpPr>
          <p:nvPr>
            <p:ph idx="1"/>
          </p:nvPr>
        </p:nvSpPr>
        <p:spPr>
          <a:xfrm>
            <a:off x="849963" y="1200152"/>
            <a:ext cx="2816535" cy="4457696"/>
          </a:xfrm>
        </p:spPr>
        <p:txBody>
          <a:bodyPr vert="horz" lIns="91440" tIns="45720" rIns="91440" bIns="45720" rtlCol="0" anchor="ctr">
            <a:normAutofit/>
          </a:bodyPr>
          <a:lstStyle/>
          <a:p>
            <a:pPr marL="0" indent="0" algn="r">
              <a:buNone/>
            </a:pPr>
            <a:r>
              <a:rPr lang="en-US">
                <a:solidFill>
                  <a:srgbClr val="FFFFFF"/>
                </a:solidFill>
              </a:rPr>
              <a:t>And so he always looked for ways to quickly make money</a:t>
            </a:r>
          </a:p>
        </p:txBody>
      </p:sp>
      <p:sp>
        <p:nvSpPr>
          <p:cNvPr id="79"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092617"/>
      </p:ext>
    </p:extLst>
  </p:cSld>
  <p:clrMapOvr>
    <a:overrideClrMapping bg1="dk1" tx1="lt1" bg2="dk2" tx2="lt2" accent1="accent1" accent2="accent2" accent3="accent3" accent4="accent4" accent5="accent5" accent6="accent6" hlink="hlink" folHlink="folHlink"/>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97F7E8-2881-4F86-9260-BD61E150A3C3}"/>
              </a:ext>
            </a:extLst>
          </p:cNvPr>
          <p:cNvSpPr>
            <a:spLocks noGrp="1"/>
          </p:cNvSpPr>
          <p:nvPr>
            <p:ph type="title"/>
          </p:nvPr>
        </p:nvSpPr>
        <p:spPr>
          <a:xfrm>
            <a:off x="640080" y="325369"/>
            <a:ext cx="4368602" cy="1956841"/>
          </a:xfrm>
        </p:spPr>
        <p:txBody>
          <a:bodyPr anchor="b">
            <a:normAutofit fontScale="90000"/>
          </a:bodyPr>
          <a:lstStyle/>
          <a:p>
            <a:r>
              <a:rPr lang="en-US" sz="3400" dirty="0">
                <a:solidFill>
                  <a:schemeClr val="accent6">
                    <a:lumMod val="75000"/>
                  </a:schemeClr>
                </a:solidFill>
              </a:rPr>
              <a:t>In the Summer of 1609, the Danish Glass was a popular Buzz</a:t>
            </a:r>
            <a:endParaRPr lang="en-IN" sz="3400" dirty="0">
              <a:solidFill>
                <a:schemeClr val="accent6">
                  <a:lumMod val="75000"/>
                </a:schemeClr>
              </a:solidFill>
            </a:endParaRPr>
          </a:p>
        </p:txBody>
      </p:sp>
      <p:sp>
        <p:nvSpPr>
          <p:cNvPr id="4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69846F-3600-45FF-9C7B-11B430EA21AC}"/>
              </a:ext>
            </a:extLst>
          </p:cNvPr>
          <p:cNvSpPr>
            <a:spLocks noGrp="1"/>
          </p:cNvSpPr>
          <p:nvPr>
            <p:ph idx="1"/>
          </p:nvPr>
        </p:nvSpPr>
        <p:spPr>
          <a:xfrm>
            <a:off x="640080" y="2872899"/>
            <a:ext cx="4243589" cy="3320668"/>
          </a:xfrm>
        </p:spPr>
        <p:txBody>
          <a:bodyPr>
            <a:normAutofit/>
          </a:bodyPr>
          <a:lstStyle/>
          <a:p>
            <a:pPr marL="0" indent="0">
              <a:buNone/>
            </a:pPr>
            <a:r>
              <a:rPr lang="en-US" dirty="0"/>
              <a:t>It was this new toy that made you see farther things clearly. Some form of magic to most people. But a desperate Galileo somehow found the opportunity to make quick money here. </a:t>
            </a:r>
            <a:endParaRPr lang="en-IN" dirty="0"/>
          </a:p>
        </p:txBody>
      </p:sp>
      <p:pic>
        <p:nvPicPr>
          <p:cNvPr id="5" name="Picture 4">
            <a:extLst>
              <a:ext uri="{FF2B5EF4-FFF2-40B4-BE49-F238E27FC236}">
                <a16:creationId xmlns:a16="http://schemas.microsoft.com/office/drawing/2014/main" id="{911DBAFD-AB2A-483F-9BA6-F3967C4EB970}"/>
              </a:ext>
            </a:extLst>
          </p:cNvPr>
          <p:cNvPicPr>
            <a:picLocks noChangeAspect="1"/>
          </p:cNvPicPr>
          <p:nvPr/>
        </p:nvPicPr>
        <p:blipFill rotWithShape="1">
          <a:blip r:embed="rId2">
            <a:extLst>
              <a:ext uri="{28A0092B-C50C-407E-A947-70E740481C1C}">
                <a14:useLocalDpi xmlns:a14="http://schemas.microsoft.com/office/drawing/2010/main" val="0"/>
              </a:ext>
            </a:extLst>
          </a:blip>
          <a:srcRect l="21539" r="2153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20326461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12EA60-8F9A-4F90-8CB7-E8CC3125D81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aturation sat="200000"/>
                    </a14:imgEffect>
                  </a14:imgLayer>
                </a14:imgProps>
              </a:ext>
              <a:ext uri="{28A0092B-C50C-407E-A947-70E740481C1C}">
                <a14:useLocalDpi xmlns:a14="http://schemas.microsoft.com/office/drawing/2010/main" val="0"/>
              </a:ext>
            </a:extLst>
          </a:blip>
          <a:srcRect l="6222" r="-1" b="-1"/>
          <a:stretch/>
        </p:blipFill>
        <p:spPr>
          <a:xfrm>
            <a:off x="-1" y="10"/>
            <a:ext cx="12192000" cy="6857990"/>
          </a:xfrm>
          <a:prstGeom prst="rect">
            <a:avLst/>
          </a:prstGeom>
        </p:spPr>
      </p:pic>
      <p:sp>
        <p:nvSpPr>
          <p:cNvPr id="1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4C9C99B-D62F-41AA-84B3-9E34757C1DE1}"/>
              </a:ext>
            </a:extLst>
          </p:cNvPr>
          <p:cNvSpPr>
            <a:spLocks noGrp="1"/>
          </p:cNvSpPr>
          <p:nvPr>
            <p:ph type="title"/>
          </p:nvPr>
        </p:nvSpPr>
        <p:spPr>
          <a:xfrm>
            <a:off x="617220" y="1588772"/>
            <a:ext cx="4296365" cy="1667932"/>
          </a:xfrm>
        </p:spPr>
        <p:txBody>
          <a:bodyPr>
            <a:normAutofit/>
          </a:bodyPr>
          <a:lstStyle/>
          <a:p>
            <a:pPr algn="ctr"/>
            <a:r>
              <a:rPr lang="en-US" dirty="0">
                <a:solidFill>
                  <a:schemeClr val="accent2">
                    <a:lumMod val="50000"/>
                  </a:schemeClr>
                </a:solidFill>
              </a:rPr>
              <a:t>Improving the Telescope</a:t>
            </a:r>
            <a:endParaRPr lang="en-IN" dirty="0">
              <a:solidFill>
                <a:schemeClr val="accent2">
                  <a:lumMod val="50000"/>
                </a:schemeClr>
              </a:solidFill>
            </a:endParaRPr>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19923B-2B60-4C85-8622-7B944D0B28A1}"/>
              </a:ext>
            </a:extLst>
          </p:cNvPr>
          <p:cNvSpPr>
            <a:spLocks noGrp="1"/>
          </p:cNvSpPr>
          <p:nvPr>
            <p:ph idx="1"/>
          </p:nvPr>
        </p:nvSpPr>
        <p:spPr>
          <a:xfrm>
            <a:off x="525516" y="3417573"/>
            <a:ext cx="4593021" cy="2619839"/>
          </a:xfrm>
        </p:spPr>
        <p:txBody>
          <a:bodyPr anchor="ctr">
            <a:noAutofit/>
          </a:bodyPr>
          <a:lstStyle/>
          <a:p>
            <a:pPr marL="0" indent="0">
              <a:buNone/>
            </a:pPr>
            <a:r>
              <a:rPr lang="en-US" sz="3200" dirty="0"/>
              <a:t>He Improves the Design, while in desperate need of money, so he can find a useful application to sell.</a:t>
            </a:r>
            <a:endParaRPr lang="en-IN" sz="3200" dirty="0"/>
          </a:p>
        </p:txBody>
      </p:sp>
    </p:spTree>
    <p:extLst>
      <p:ext uri="{BB962C8B-B14F-4D97-AF65-F5344CB8AC3E}">
        <p14:creationId xmlns:p14="http://schemas.microsoft.com/office/powerpoint/2010/main" val="139273960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1A871F-7CC3-43F0-9EB9-52C603EEB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7EA17DF-8D42-4599-A066-12036B429F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12" name="Rectangle 11">
              <a:extLst>
                <a:ext uri="{FF2B5EF4-FFF2-40B4-BE49-F238E27FC236}">
                  <a16:creationId xmlns:a16="http://schemas.microsoft.com/office/drawing/2014/main" id="{7D8DB204-7B58-4A19-827A-914E5542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3" name="Rectangle 12">
              <a:extLst>
                <a:ext uri="{FF2B5EF4-FFF2-40B4-BE49-F238E27FC236}">
                  <a16:creationId xmlns:a16="http://schemas.microsoft.com/office/drawing/2014/main" id="{8B88DBA6-392D-4BB3-9B59-8EBA44B24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p>
          </p:txBody>
        </p:sp>
      </p:grpSp>
      <p:sp>
        <p:nvSpPr>
          <p:cNvPr id="2" name="Title 1">
            <a:extLst>
              <a:ext uri="{FF2B5EF4-FFF2-40B4-BE49-F238E27FC236}">
                <a16:creationId xmlns:a16="http://schemas.microsoft.com/office/drawing/2014/main" id="{6C4B4917-2011-4471-9D34-21F8F2F1481E}"/>
              </a:ext>
            </a:extLst>
          </p:cNvPr>
          <p:cNvSpPr>
            <a:spLocks noGrp="1"/>
          </p:cNvSpPr>
          <p:nvPr>
            <p:ph type="title"/>
          </p:nvPr>
        </p:nvSpPr>
        <p:spPr>
          <a:xfrm>
            <a:off x="1271589" y="3105274"/>
            <a:ext cx="10153650" cy="2581538"/>
          </a:xfrm>
        </p:spPr>
        <p:txBody>
          <a:bodyPr vert="horz" lIns="91440" tIns="45720" rIns="91440" bIns="45720" rtlCol="0" anchor="b">
            <a:normAutofit fontScale="90000"/>
          </a:bodyPr>
          <a:lstStyle/>
          <a:p>
            <a:pPr algn="ctr"/>
            <a:r>
              <a:rPr lang="en-US" sz="8800"/>
              <a:t>Pic of the telescope he made</a:t>
            </a:r>
          </a:p>
        </p:txBody>
      </p:sp>
      <p:pic>
        <p:nvPicPr>
          <p:cNvPr id="4" name="Picture 3">
            <a:extLst>
              <a:ext uri="{FF2B5EF4-FFF2-40B4-BE49-F238E27FC236}">
                <a16:creationId xmlns:a16="http://schemas.microsoft.com/office/drawing/2014/main" id="{F8A2C7B3-FBC7-45FD-9E11-E1EC0CE92B82}"/>
              </a:ext>
            </a:extLst>
          </p:cNvPr>
          <p:cNvPicPr>
            <a:picLocks noChangeAspect="1"/>
          </p:cNvPicPr>
          <p:nvPr/>
        </p:nvPicPr>
        <p:blipFill rotWithShape="1">
          <a:blip r:embed="rId2"/>
          <a:srcRect r="7325" b="-1"/>
          <a:stretch/>
        </p:blipFill>
        <p:spPr>
          <a:xfrm>
            <a:off x="1" y="10"/>
            <a:ext cx="12192000" cy="2828482"/>
          </a:xfrm>
          <a:prstGeom prst="rect">
            <a:avLst/>
          </a:prstGeom>
        </p:spPr>
      </p:pic>
      <p:grpSp>
        <p:nvGrpSpPr>
          <p:cNvPr id="15" name="Group 14">
            <a:extLst>
              <a:ext uri="{FF2B5EF4-FFF2-40B4-BE49-F238E27FC236}">
                <a16:creationId xmlns:a16="http://schemas.microsoft.com/office/drawing/2014/main" id="{50483D03-B230-4400-8301-33F3412829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6" name="Freeform 6">
              <a:extLst>
                <a:ext uri="{FF2B5EF4-FFF2-40B4-BE49-F238E27FC236}">
                  <a16:creationId xmlns:a16="http://schemas.microsoft.com/office/drawing/2014/main" id="{ECADAA64-BE10-4EAD-A7DA-F601862B9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17" name="Freeform 6">
              <a:extLst>
                <a:ext uri="{FF2B5EF4-FFF2-40B4-BE49-F238E27FC236}">
                  <a16:creationId xmlns:a16="http://schemas.microsoft.com/office/drawing/2014/main" id="{7A478424-EC38-4BA6-B5A6-C2EF42F5E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40000"/>
              </a:schemeClr>
            </a:solidFill>
            <a:ln w="0">
              <a:noFill/>
              <a:prstDash val="solid"/>
              <a:round/>
              <a:headEnd/>
              <a:tailEnd/>
            </a:ln>
          </p:spPr>
        </p:sp>
      </p:grpSp>
    </p:spTree>
    <p:extLst>
      <p:ext uri="{BB962C8B-B14F-4D97-AF65-F5344CB8AC3E}">
        <p14:creationId xmlns:p14="http://schemas.microsoft.com/office/powerpoint/2010/main" val="3787895348"/>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8F31E-ED08-464A-AC14-C670AA4D7C08}"/>
              </a:ext>
            </a:extLst>
          </p:cNvPr>
          <p:cNvSpPr>
            <a:spLocks noGrp="1"/>
          </p:cNvSpPr>
          <p:nvPr>
            <p:ph type="title"/>
          </p:nvPr>
        </p:nvSpPr>
        <p:spPr>
          <a:xfrm>
            <a:off x="640080" y="361945"/>
            <a:ext cx="4368602" cy="1956841"/>
          </a:xfrm>
        </p:spPr>
        <p:txBody>
          <a:bodyPr anchor="b">
            <a:normAutofit/>
          </a:bodyPr>
          <a:lstStyle/>
          <a:p>
            <a:r>
              <a:rPr lang="en-US" sz="4200" dirty="0">
                <a:solidFill>
                  <a:schemeClr val="accent4">
                    <a:lumMod val="75000"/>
                  </a:schemeClr>
                </a:solidFill>
              </a:rPr>
              <a:t>Selling to the Duke and the King</a:t>
            </a:r>
            <a:endParaRPr lang="en-IN" sz="4200" dirty="0">
              <a:solidFill>
                <a:schemeClr val="accent4">
                  <a:lumMod val="75000"/>
                </a:schemeClr>
              </a:solidFill>
            </a:endParaRPr>
          </a:p>
        </p:txBody>
      </p:sp>
      <p:sp>
        <p:nvSpPr>
          <p:cNvPr id="7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503CC8-5D31-4E29-9C15-DA6A289D9233}"/>
              </a:ext>
            </a:extLst>
          </p:cNvPr>
          <p:cNvSpPr>
            <a:spLocks noGrp="1"/>
          </p:cNvSpPr>
          <p:nvPr>
            <p:ph idx="1"/>
          </p:nvPr>
        </p:nvSpPr>
        <p:spPr>
          <a:xfrm>
            <a:off x="640080" y="2872899"/>
            <a:ext cx="4670097" cy="3623156"/>
          </a:xfrm>
        </p:spPr>
        <p:txBody>
          <a:bodyPr>
            <a:normAutofit/>
          </a:bodyPr>
          <a:lstStyle/>
          <a:p>
            <a:pPr marL="0" indent="0">
              <a:buNone/>
            </a:pPr>
            <a:r>
              <a:rPr lang="en-US" dirty="0"/>
              <a:t>He now reduced the time needed to know if an enemy ship was approaching the coast by 2 hours in comparison to the Naked eye. This was far too economical an invention, and so he secured a job for life, at twice his previous salary as a Math Professor.  </a:t>
            </a:r>
            <a:endParaRPr lang="en-IN" dirty="0"/>
          </a:p>
        </p:txBody>
      </p:sp>
      <p:pic>
        <p:nvPicPr>
          <p:cNvPr id="5" name="Picture 4">
            <a:extLst>
              <a:ext uri="{FF2B5EF4-FFF2-40B4-BE49-F238E27FC236}">
                <a16:creationId xmlns:a16="http://schemas.microsoft.com/office/drawing/2014/main" id="{A694A4D9-62E0-44A8-9C6C-AE9E342E8482}"/>
              </a:ext>
            </a:extLst>
          </p:cNvPr>
          <p:cNvPicPr>
            <a:picLocks noChangeAspect="1"/>
          </p:cNvPicPr>
          <p:nvPr/>
        </p:nvPicPr>
        <p:blipFill rotWithShape="1">
          <a:blip r:embed="rId2">
            <a:extLst>
              <a:ext uri="{28A0092B-C50C-407E-A947-70E740481C1C}">
                <a14:useLocalDpi xmlns:a14="http://schemas.microsoft.com/office/drawing/2010/main" val="0"/>
              </a:ext>
            </a:extLst>
          </a:blip>
          <a:srcRect l="22959" r="2062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6482863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5">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5E1FB-779B-4AFD-BE6F-4AD90672B479}"/>
              </a:ext>
            </a:extLst>
          </p:cNvPr>
          <p:cNvSpPr>
            <a:spLocks noGrp="1"/>
          </p:cNvSpPr>
          <p:nvPr>
            <p:ph type="title"/>
          </p:nvPr>
        </p:nvSpPr>
        <p:spPr>
          <a:xfrm>
            <a:off x="2673165" y="5516594"/>
            <a:ext cx="6345890" cy="739880"/>
          </a:xfrm>
        </p:spPr>
        <p:txBody>
          <a:bodyPr vert="horz" lIns="91440" tIns="45720" rIns="91440" bIns="45720" rtlCol="0" anchor="b">
            <a:normAutofit fontScale="90000"/>
          </a:bodyPr>
          <a:lstStyle/>
          <a:p>
            <a:pPr algn="ctr"/>
            <a:r>
              <a:rPr lang="en-US" sz="2500" dirty="0">
                <a:solidFill>
                  <a:schemeClr val="tx1">
                    <a:lumMod val="85000"/>
                    <a:lumOff val="15000"/>
                  </a:schemeClr>
                </a:solidFill>
              </a:rPr>
              <a:t>With the new money, came a better telescope, and better discoveries</a:t>
            </a:r>
          </a:p>
        </p:txBody>
      </p:sp>
      <p:pic>
        <p:nvPicPr>
          <p:cNvPr id="5" name="Content Placeholder 4">
            <a:extLst>
              <a:ext uri="{FF2B5EF4-FFF2-40B4-BE49-F238E27FC236}">
                <a16:creationId xmlns:a16="http://schemas.microsoft.com/office/drawing/2014/main" id="{771B0966-7AE6-4C20-AAB3-CF67D46CAA3C}"/>
              </a:ext>
            </a:extLst>
          </p:cNvPr>
          <p:cNvPicPr>
            <a:picLocks noChangeAspect="1"/>
          </p:cNvPicPr>
          <p:nvPr/>
        </p:nvPicPr>
        <p:blipFill rotWithShape="1">
          <a:blip r:embed="rId2">
            <a:extLst>
              <a:ext uri="{28A0092B-C50C-407E-A947-70E740481C1C}">
                <a14:useLocalDpi xmlns:a14="http://schemas.microsoft.com/office/drawing/2010/main" val="0"/>
              </a:ext>
            </a:extLst>
          </a:blip>
          <a:srcRect t="6475" b="7691"/>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28898884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06D11-6FA4-41A5-B31A-3D412EAE8C76}"/>
              </a:ext>
            </a:extLst>
          </p:cNvPr>
          <p:cNvSpPr>
            <a:spLocks noGrp="1"/>
          </p:cNvSpPr>
          <p:nvPr>
            <p:ph type="title"/>
          </p:nvPr>
        </p:nvSpPr>
        <p:spPr>
          <a:xfrm>
            <a:off x="2434243" y="5145258"/>
            <a:ext cx="7514003" cy="1400400"/>
          </a:xfrm>
        </p:spPr>
        <p:txBody>
          <a:bodyPr vert="horz" wrap="square" lIns="91440" tIns="45720" rIns="91440" bIns="45720" rtlCol="0" anchor="b">
            <a:noAutofit/>
          </a:bodyPr>
          <a:lstStyle/>
          <a:p>
            <a:pPr algn="ctr"/>
            <a:r>
              <a:rPr lang="en-US" kern="1200" dirty="0">
                <a:solidFill>
                  <a:schemeClr val="accent2">
                    <a:lumMod val="50000"/>
                  </a:schemeClr>
                </a:solidFill>
                <a:latin typeface="+mj-lt"/>
                <a:ea typeface="+mj-ea"/>
                <a:cs typeface="+mj-cs"/>
              </a:rPr>
              <a:t>He Observed the Heavens, which the church didn’t like….</a:t>
            </a:r>
          </a:p>
        </p:txBody>
      </p:sp>
      <p:pic>
        <p:nvPicPr>
          <p:cNvPr id="5" name="Picture 4">
            <a:extLst>
              <a:ext uri="{FF2B5EF4-FFF2-40B4-BE49-F238E27FC236}">
                <a16:creationId xmlns:a16="http://schemas.microsoft.com/office/drawing/2014/main" id="{456BE35F-45E8-4092-AEC5-FCBEE537A385}"/>
              </a:ext>
            </a:extLst>
          </p:cNvPr>
          <p:cNvPicPr>
            <a:picLocks noChangeAspect="1"/>
          </p:cNvPicPr>
          <p:nvPr/>
        </p:nvPicPr>
        <p:blipFill rotWithShape="1">
          <a:blip r:embed="rId2">
            <a:extLst>
              <a:ext uri="{28A0092B-C50C-407E-A947-70E740481C1C}">
                <a14:useLocalDpi xmlns:a14="http://schemas.microsoft.com/office/drawing/2010/main" val="0"/>
              </a:ext>
            </a:extLst>
          </a:blip>
          <a:srcRect r="11795"/>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7" name="Picture 6">
            <a:extLst>
              <a:ext uri="{FF2B5EF4-FFF2-40B4-BE49-F238E27FC236}">
                <a16:creationId xmlns:a16="http://schemas.microsoft.com/office/drawing/2014/main" id="{D747593A-4774-49EB-BB8D-1D596E0C65F3}"/>
              </a:ext>
            </a:extLst>
          </p:cNvPr>
          <p:cNvPicPr>
            <a:picLocks noChangeAspect="1"/>
          </p:cNvPicPr>
          <p:nvPr/>
        </p:nvPicPr>
        <p:blipFill rotWithShape="1">
          <a:blip r:embed="rId3">
            <a:extLst>
              <a:ext uri="{28A0092B-C50C-407E-A947-70E740481C1C}">
                <a14:useLocalDpi xmlns:a14="http://schemas.microsoft.com/office/drawing/2010/main" val="0"/>
              </a:ext>
            </a:extLst>
          </a:blip>
          <a:srcRect l="15361" r="2" b="2"/>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23" name="Group 13">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5" name="Freeform: Shape 14">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45971357"/>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9C94FA6F-7574-435A-908C-464E95E806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130" r="19870"/>
          <a:stretch/>
        </p:blipFill>
        <p:spPr>
          <a:xfrm>
            <a:off x="20" y="10"/>
            <a:ext cx="6095980" cy="6857990"/>
          </a:xfrm>
          <a:prstGeom prst="rect">
            <a:avLst/>
          </a:prstGeom>
        </p:spPr>
      </p:pic>
      <p:pic>
        <p:nvPicPr>
          <p:cNvPr id="7" name="Picture 6">
            <a:extLst>
              <a:ext uri="{FF2B5EF4-FFF2-40B4-BE49-F238E27FC236}">
                <a16:creationId xmlns:a16="http://schemas.microsoft.com/office/drawing/2014/main" id="{A43B35E5-59D3-4592-9A66-36EE63A60410}"/>
              </a:ext>
            </a:extLst>
          </p:cNvPr>
          <p:cNvPicPr>
            <a:picLocks noChangeAspect="1"/>
          </p:cNvPicPr>
          <p:nvPr/>
        </p:nvPicPr>
        <p:blipFill rotWithShape="1">
          <a:blip r:embed="rId3">
            <a:extLst>
              <a:ext uri="{28A0092B-C50C-407E-A947-70E740481C1C}">
                <a14:useLocalDpi xmlns:a14="http://schemas.microsoft.com/office/drawing/2010/main" val="0"/>
              </a:ext>
            </a:extLst>
          </a:blip>
          <a:srcRect l="29687" r="20313"/>
          <a:stretch/>
        </p:blipFill>
        <p:spPr>
          <a:xfrm>
            <a:off x="6096000" y="10"/>
            <a:ext cx="6096000" cy="6857990"/>
          </a:xfrm>
          <a:prstGeom prst="rect">
            <a:avLst/>
          </a:prstGeom>
        </p:spPr>
      </p:pic>
      <p:sp>
        <p:nvSpPr>
          <p:cNvPr id="19" name="Rectangle 13">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ame 15">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1FE52E3-2E80-4659-9E40-700E39CABEC2}"/>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800" kern="1200">
                <a:solidFill>
                  <a:srgbClr val="080808"/>
                </a:solidFill>
                <a:latin typeface="+mj-lt"/>
                <a:ea typeface="+mj-ea"/>
                <a:cs typeface="+mj-cs"/>
              </a:rPr>
              <a:t>“Only God can see the Heavens”</a:t>
            </a:r>
          </a:p>
        </p:txBody>
      </p:sp>
    </p:spTree>
    <p:extLst>
      <p:ext uri="{BB962C8B-B14F-4D97-AF65-F5344CB8AC3E}">
        <p14:creationId xmlns:p14="http://schemas.microsoft.com/office/powerpoint/2010/main" val="371318081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images.unsplash.com/photo-1635070041409-e63e783ce3c1?ixlib=rb-1.2.1&amp;ixid=MnwxMjA3fDB8MHxzZWFyY2h8N3x8bWF0aHN8ZW58MHx8MHx8&amp;w=1000&amp;q=80">
            <a:extLst>
              <a:ext uri="{FF2B5EF4-FFF2-40B4-BE49-F238E27FC236}">
                <a16:creationId xmlns:a16="http://schemas.microsoft.com/office/drawing/2014/main" id="{EA49DB2C-A883-473C-B28E-0AA84CA3C34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t="5128" b="19368"/>
          <a:stretch/>
        </p:blipFill>
        <p:spPr bwMode="auto">
          <a:xfrm>
            <a:off x="0" y="1"/>
            <a:ext cx="12191980" cy="6857999"/>
          </a:xfrm>
          <a:prstGeom prst="rect">
            <a:avLst/>
          </a:prstGeom>
          <a:effectLst>
            <a:softEdge rad="0"/>
          </a:effectLst>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345F44D3-AB82-4E1B-A2E6-1827F805CA6C}"/>
              </a:ext>
            </a:extLst>
          </p:cNvPr>
          <p:cNvSpPr/>
          <p:nvPr/>
        </p:nvSpPr>
        <p:spPr>
          <a:xfrm>
            <a:off x="3148238" y="-561498"/>
            <a:ext cx="5703531" cy="2823166"/>
          </a:xfrm>
          <a:prstGeom prst="roundRect">
            <a:avLst/>
          </a:prstGeom>
          <a:solidFill>
            <a:schemeClr val="bg1"/>
          </a:solidFill>
          <a:ln>
            <a:noFill/>
          </a:ln>
          <a:effectLst>
            <a:glow>
              <a:schemeClr val="accent1">
                <a:alpha val="40000"/>
              </a:schemeClr>
            </a:glow>
            <a:outerShdw blurRad="50800" dist="50800" dir="5400000" sx="135000" sy="135000" algn="ctr" rotWithShape="0">
              <a:srgbClr val="000000">
                <a:alpha val="43137"/>
              </a:srgbClr>
            </a:outerShdw>
            <a:softEdge rad="850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CB39F45-97DE-4C4C-927A-9FB0A46CE8BE}"/>
              </a:ext>
            </a:extLst>
          </p:cNvPr>
          <p:cNvSpPr>
            <a:spLocks noGrp="1"/>
          </p:cNvSpPr>
          <p:nvPr>
            <p:ph type="title"/>
          </p:nvPr>
        </p:nvSpPr>
        <p:spPr/>
        <p:txBody>
          <a:bodyPr/>
          <a:lstStyle/>
          <a:p>
            <a:pPr algn="ctr"/>
            <a:r>
              <a:rPr lang="en-IN" sz="9600" dirty="0">
                <a:solidFill>
                  <a:schemeClr val="accent6">
                    <a:lumMod val="50000"/>
                  </a:schemeClr>
                </a:solidFill>
                <a:latin typeface="Norse" pitchFamily="50" charset="0"/>
              </a:rPr>
              <a:t>Contents</a:t>
            </a:r>
            <a:endParaRPr lang="en-IN" dirty="0">
              <a:solidFill>
                <a:schemeClr val="accent6">
                  <a:lumMod val="50000"/>
                </a:schemeClr>
              </a:solidFill>
              <a:latin typeface="Norse" pitchFamily="50" charset="0"/>
            </a:endParaRP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5AAA651E-BD1B-4832-9701-DF8DDD42E4FA}"/>
                  </a:ext>
                </a:extLst>
              </p:cNvPr>
              <p:cNvGraphicFramePr>
                <a:graphicFrameLocks noChangeAspect="1"/>
              </p:cNvGraphicFramePr>
              <p:nvPr>
                <p:extLst>
                  <p:ext uri="{D42A27DB-BD31-4B8C-83A1-F6EECF244321}">
                    <p14:modId xmlns:p14="http://schemas.microsoft.com/office/powerpoint/2010/main" val="742104176"/>
                  </p:ext>
                </p:extLst>
              </p:nvPr>
            </p:nvGraphicFramePr>
            <p:xfrm>
              <a:off x="838200" y="1825625"/>
              <a:ext cx="10515600" cy="4351338"/>
            </p:xfrm>
            <a:graphic>
              <a:graphicData uri="http://schemas.microsoft.com/office/powerpoint/2016/summaryzoom">
                <psuz:summaryZm>
                  <psuz:summaryZmObj sectionId="{07291203-8CF4-402C-AEDE-D2424ED82594}" offsetFactorX="276" offsetFactorY="-982">
                    <psuz:zmPr id="{360D65EF-2B58-46C3-A0C8-5CFA71BEBA03}" transitionDur="1000">
                      <p166:blipFill xmlns:p166="http://schemas.microsoft.com/office/powerpoint/2016/6/main">
                        <a:blip r:embed="rId4"/>
                        <a:stretch>
                          <a:fillRect/>
                        </a:stretch>
                      </p166:blipFill>
                      <p166:spPr xmlns:p166="http://schemas.microsoft.com/office/powerpoint/2016/6/main">
                        <a:xfrm>
                          <a:off x="416186" y="324584"/>
                          <a:ext cx="3154680" cy="1774508"/>
                        </a:xfrm>
                        <a:prstGeom prst="rect">
                          <a:avLst/>
                        </a:prstGeom>
                        <a:ln w="3175">
                          <a:solidFill>
                            <a:prstClr val="ltGray"/>
                          </a:solidFill>
                        </a:ln>
                      </p166:spPr>
                    </psuz:zmPr>
                  </psuz:summaryZmObj>
                  <psuz:summaryZmObj sectionId="{70A5F995-3914-4292-B6F1-BB74B62FB4DD}">
                    <psuz:zmPr id="{5B2BC511-8566-4FEC-A119-345E3AA8F72D}" transitionDur="1000">
                      <p166:blipFill xmlns:p166="http://schemas.microsoft.com/office/powerpoint/2016/6/main">
                        <a:blip r:embed="rId5"/>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03BF960-CCFB-49CD-A92D-A71BD92DA221}">
                    <psuz:zmPr id="{84C231D4-7BEB-4814-B9C4-1E388E39FA9C}" transitionDur="1000">
                      <p166:blipFill xmlns:p166="http://schemas.microsoft.com/office/powerpoint/2016/6/main">
                        <a:blip r:embed="rId6"/>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22C8F705-410D-4566-9452-5B8374539FB4}">
                    <psuz:zmPr id="{8461464D-73BB-4B45-8ADE-EBFABC31D1E7}" transitionDur="1000">
                      <p166:blipFill xmlns:p166="http://schemas.microsoft.com/office/powerpoint/2016/6/main">
                        <a:blip r:embed="rId7"/>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4C906AAB-6F45-4053-99CC-155C8E1BA83C}">
                    <psuz:zmPr id="{1012199E-FEC2-43DD-96C7-7462B38E061A}" transitionDur="1000">
                      <p166:blipFill xmlns:p166="http://schemas.microsoft.com/office/powerpoint/2016/6/main">
                        <a:blip r:embed="rId8"/>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A12CBC8D-1A4C-4B27-9463-1A7E8806AFB0}">
                    <psuz:zmPr id="{FBDBC8E8-FAA5-4A78-902C-ECEF3EA86477}" transitionDur="1000">
                      <p166:blipFill xmlns:p166="http://schemas.microsoft.com/office/powerpoint/2016/6/main">
                        <a:blip r:embed="rId9"/>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5AAA651E-BD1B-4832-9701-DF8DDD42E4FA}"/>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254386" y="2150209"/>
                  <a:ext cx="3154680" cy="1774508"/>
                </a:xfrm>
                <a:prstGeom prst="rect">
                  <a:avLst/>
                </a:prstGeom>
                <a:ln w="3175">
                  <a:solidFill>
                    <a:prstClr val="ltGray"/>
                  </a:solidFill>
                </a:ln>
              </p:spPr>
            </p:pic>
            <p:pic>
              <p:nvPicPr>
                <p:cNvPr id="4" name="Picture 4">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18660" y="2167635"/>
                  <a:ext cx="3154680" cy="1774508"/>
                </a:xfrm>
                <a:prstGeom prst="rect">
                  <a:avLst/>
                </a:prstGeom>
                <a:ln w="3175">
                  <a:solidFill>
                    <a:prstClr val="ltGray"/>
                  </a:solidFill>
                </a:ln>
              </p:spPr>
            </p:pic>
            <p:pic>
              <p:nvPicPr>
                <p:cNvPr id="6" name="Picture 6">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791641" y="2167635"/>
                  <a:ext cx="3154680" cy="1774508"/>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245679" y="4060444"/>
                  <a:ext cx="3154680" cy="1774508"/>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518660" y="4060444"/>
                  <a:ext cx="3154680" cy="1774508"/>
                </a:xfrm>
                <a:prstGeom prst="rect">
                  <a:avLst/>
                </a:prstGeom>
                <a:ln w="3175">
                  <a:solidFill>
                    <a:prstClr val="ltGray"/>
                  </a:solidFill>
                </a:ln>
              </p:spPr>
            </p:pic>
            <p:pic>
              <p:nvPicPr>
                <p:cNvPr id="11" name="Picture 11">
                  <a:hlinkClick r:id="rId1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3376073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8" name="Rectangle 72">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Discovery of Cells: Robert Hooke Discovered Units of Life">
            <a:extLst>
              <a:ext uri="{FF2B5EF4-FFF2-40B4-BE49-F238E27FC236}">
                <a16:creationId xmlns:a16="http://schemas.microsoft.com/office/drawing/2014/main" id="{FB046A51-2405-4127-8B29-5D4C149123E8}"/>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6071" r="34133" b="-1"/>
          <a:stretch/>
        </p:blipFill>
        <p:spPr bwMode="auto">
          <a:xfrm>
            <a:off x="3132160" y="1021"/>
            <a:ext cx="9059839"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D2531F-B2DF-480F-B051-91618C98E7D3}"/>
              </a:ext>
            </a:extLst>
          </p:cNvPr>
          <p:cNvSpPr>
            <a:spLocks noGrp="1"/>
          </p:cNvSpPr>
          <p:nvPr>
            <p:ph type="title"/>
          </p:nvPr>
        </p:nvSpPr>
        <p:spPr>
          <a:xfrm>
            <a:off x="6556100" y="1099671"/>
            <a:ext cx="4972511" cy="3367554"/>
          </a:xfrm>
        </p:spPr>
        <p:txBody>
          <a:bodyPr vert="horz" lIns="91440" tIns="45720" rIns="91440" bIns="45720" rtlCol="0" anchor="b">
            <a:normAutofit fontScale="90000"/>
          </a:bodyPr>
          <a:lstStyle/>
          <a:p>
            <a:r>
              <a:rPr lang="en-US" sz="5100" kern="1200" dirty="0">
                <a:solidFill>
                  <a:schemeClr val="accent6">
                    <a:lumMod val="40000"/>
                    <a:lumOff val="60000"/>
                  </a:schemeClr>
                </a:solidFill>
                <a:latin typeface="+mj-lt"/>
                <a:ea typeface="+mj-ea"/>
                <a:cs typeface="+mj-cs"/>
              </a:rPr>
              <a:t>What if someone looked from the other side of the Telescope?</a:t>
            </a:r>
          </a:p>
        </p:txBody>
      </p:sp>
      <p:sp>
        <p:nvSpPr>
          <p:cNvPr id="3" name="Content Placeholder 2">
            <a:extLst>
              <a:ext uri="{FF2B5EF4-FFF2-40B4-BE49-F238E27FC236}">
                <a16:creationId xmlns:a16="http://schemas.microsoft.com/office/drawing/2014/main" id="{756EC155-5C30-49E9-B456-5BE680D2224A}"/>
              </a:ext>
            </a:extLst>
          </p:cNvPr>
          <p:cNvSpPr>
            <a:spLocks noGrp="1"/>
          </p:cNvSpPr>
          <p:nvPr>
            <p:ph idx="1"/>
          </p:nvPr>
        </p:nvSpPr>
        <p:spPr>
          <a:xfrm>
            <a:off x="6556100" y="4687316"/>
            <a:ext cx="4972512" cy="1517088"/>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Robert Hooke and creation of a new field of cell Biology.</a:t>
            </a:r>
          </a:p>
        </p:txBody>
      </p:sp>
      <p:sp>
        <p:nvSpPr>
          <p:cNvPr id="18439" name="Freeform: Shape 74">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436" name="Picture 4" descr="Robert Hooke: The &amp;#39;English Leonardo&amp;#39; who was a 17th-century scientific  superstar">
            <a:extLst>
              <a:ext uri="{FF2B5EF4-FFF2-40B4-BE49-F238E27FC236}">
                <a16:creationId xmlns:a16="http://schemas.microsoft.com/office/drawing/2014/main" id="{70184436-E6DE-4718-9718-668DF0F3D6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66" r="16516"/>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774963"/>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val 9"/>
          <p:cNvSpPr/>
          <p:nvPr/>
        </p:nvSpPr>
        <p:spPr>
          <a:xfrm>
            <a:off x="4257360" y="-812880"/>
            <a:ext cx="10033560" cy="8723520"/>
          </a:xfrm>
          <a:prstGeom prst="ellipse">
            <a:avLst/>
          </a:prstGeom>
          <a:solidFill>
            <a:schemeClr val="tx1"/>
          </a:solidFill>
          <a:ln>
            <a:noFill/>
          </a:ln>
          <a:effectLst>
            <a:outerShdw blurRad="1270080" dist="1345803" dir="10320256" sx="81000" sy="81000" algn="ctr" rotWithShape="0">
              <a:srgbClr val="000000">
                <a:alpha val="83000"/>
              </a:srgbClr>
            </a:outerShdw>
          </a:effectLst>
        </p:spPr>
        <p:style>
          <a:lnRef idx="2">
            <a:schemeClr val="accent1">
              <a:shade val="50000"/>
            </a:schemeClr>
          </a:lnRef>
          <a:fillRef idx="1">
            <a:schemeClr val="accent1"/>
          </a:fillRef>
          <a:effectRef idx="0">
            <a:schemeClr val="accent1"/>
          </a:effectRef>
          <a:fontRef idx="minor"/>
        </p:style>
      </p:sp>
      <p:sp>
        <p:nvSpPr>
          <p:cNvPr id="548" name="Oval 6"/>
          <p:cNvSpPr/>
          <p:nvPr/>
        </p:nvSpPr>
        <p:spPr>
          <a:xfrm>
            <a:off x="4398120" y="-706320"/>
            <a:ext cx="9752040" cy="8506800"/>
          </a:xfrm>
          <a:prstGeom prst="ellipse">
            <a:avLst/>
          </a:prstGeom>
          <a:blipFill rotWithShape="0">
            <a:blip r:embed="rId2"/>
            <a:srcRect/>
            <a:stretch/>
          </a:blipFill>
          <a:ln>
            <a:noFill/>
          </a:ln>
          <a:effectLst>
            <a:outerShdw blurRad="50760" dist="50760" dir="5400000" sx="1000" sy="1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p:style>
      </p:sp>
      <p:sp>
        <p:nvSpPr>
          <p:cNvPr id="549" name="PlaceHolder 1"/>
          <p:cNvSpPr>
            <a:spLocks noGrp="1"/>
          </p:cNvSpPr>
          <p:nvPr>
            <p:ph type="title"/>
          </p:nvPr>
        </p:nvSpPr>
        <p:spPr>
          <a:xfrm>
            <a:off x="791082" y="471402"/>
            <a:ext cx="4426220" cy="3541798"/>
          </a:xfrm>
          <a:prstGeom prst="rect">
            <a:avLst/>
          </a:prstGeom>
          <a:noFill/>
          <a:ln w="0">
            <a:noFill/>
          </a:ln>
          <a:effectLst>
            <a:outerShdw blurRad="28440" dist="28277" dir="9500042" rotWithShape="0">
              <a:srgbClr val="000000">
                <a:alpha val="74000"/>
              </a:srgbClr>
            </a:outerShdw>
          </a:effectLst>
        </p:spPr>
        <p:txBody>
          <a:bodyPr lIns="122040" tIns="122040" rIns="122040" bIns="122040" anchor="t">
            <a:noAutofit/>
          </a:bodyPr>
          <a:lstStyle/>
          <a:p>
            <a:pPr>
              <a:lnSpc>
                <a:spcPct val="90000"/>
              </a:lnSpc>
              <a:buNone/>
            </a:pPr>
            <a:r>
              <a:rPr lang="en-US" sz="6600" b="0" strike="noStrike" spc="-1" dirty="0">
                <a:solidFill>
                  <a:schemeClr val="bg1"/>
                </a:solidFill>
                <a:latin typeface="Norse" pitchFamily="50" charset="0"/>
              </a:rPr>
              <a:t>Astronomical Discoveries</a:t>
            </a:r>
          </a:p>
        </p:txBody>
      </p:sp>
      <p:sp>
        <p:nvSpPr>
          <p:cNvPr id="5" name="Rectangle 4">
            <a:extLst>
              <a:ext uri="{FF2B5EF4-FFF2-40B4-BE49-F238E27FC236}">
                <a16:creationId xmlns:a16="http://schemas.microsoft.com/office/drawing/2014/main" id="{D50B8240-B33A-479B-BFD6-976D28924D02}"/>
              </a:ext>
            </a:extLst>
          </p:cNvPr>
          <p:cNvSpPr/>
          <p:nvPr/>
        </p:nvSpPr>
        <p:spPr>
          <a:xfrm>
            <a:off x="791082" y="4676551"/>
            <a:ext cx="2444965" cy="646331"/>
          </a:xfrm>
          <a:prstGeom prst="rect">
            <a:avLst/>
          </a:prstGeom>
        </p:spPr>
        <p:txBody>
          <a:bodyPr wrap="none">
            <a:spAutoFit/>
          </a:bodyPr>
          <a:lstStyle/>
          <a:p>
            <a:r>
              <a:rPr lang="en-US" sz="3600" dirty="0" err="1">
                <a:solidFill>
                  <a:schemeClr val="bg1"/>
                </a:solidFill>
                <a:latin typeface="Norse" pitchFamily="50" charset="0"/>
              </a:rPr>
              <a:t>Parth</a:t>
            </a:r>
            <a:r>
              <a:rPr lang="en-US" sz="3600" dirty="0">
                <a:solidFill>
                  <a:schemeClr val="bg1"/>
                </a:solidFill>
                <a:latin typeface="Norse" pitchFamily="50" charset="0"/>
              </a:rPr>
              <a:t> </a:t>
            </a:r>
            <a:r>
              <a:rPr lang="en-US" sz="3600" dirty="0" err="1">
                <a:solidFill>
                  <a:schemeClr val="bg1"/>
                </a:solidFill>
                <a:latin typeface="Norse" pitchFamily="50" charset="0"/>
              </a:rPr>
              <a:t>Zarekar</a:t>
            </a:r>
            <a:endParaRPr lang="en-IN" sz="3600" dirty="0">
              <a:solidFill>
                <a:schemeClr val="bg1"/>
              </a:solidFill>
              <a:latin typeface="Norse" pitchFamily="50"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 name="Picture 29"/>
          <p:cNvPicPr/>
          <p:nvPr/>
        </p:nvPicPr>
        <p:blipFill>
          <a:blip r:embed="rId2"/>
          <a:stretch/>
        </p:blipFill>
        <p:spPr>
          <a:xfrm>
            <a:off x="4953000" y="0"/>
            <a:ext cx="7239000" cy="6795888"/>
          </a:xfrm>
          <a:prstGeom prst="rect">
            <a:avLst/>
          </a:prstGeom>
          <a:ln w="0">
            <a:noFill/>
          </a:ln>
        </p:spPr>
      </p:pic>
      <p:sp>
        <p:nvSpPr>
          <p:cNvPr id="552" name="Straight Connector 31"/>
          <p:cNvSpPr/>
          <p:nvPr/>
        </p:nvSpPr>
        <p:spPr>
          <a:xfrm>
            <a:off x="7434000" y="2116440"/>
            <a:ext cx="360" cy="2982960"/>
          </a:xfrm>
          <a:prstGeom prst="line">
            <a:avLst/>
          </a:prstGeom>
          <a:ln>
            <a:solidFill>
              <a:srgbClr val="ED7D31"/>
            </a:solidFill>
          </a:ln>
        </p:spPr>
        <p:style>
          <a:lnRef idx="2">
            <a:schemeClr val="accent2"/>
          </a:lnRef>
          <a:fillRef idx="0">
            <a:schemeClr val="accent2"/>
          </a:fillRef>
          <a:effectRef idx="1">
            <a:schemeClr val="accent2"/>
          </a:effectRef>
          <a:fontRef idx="minor"/>
        </p:style>
      </p:sp>
      <p:sp>
        <p:nvSpPr>
          <p:cNvPr id="553" name="Google Shape;3908;p62"/>
          <p:cNvSpPr/>
          <p:nvPr/>
        </p:nvSpPr>
        <p:spPr>
          <a:xfrm>
            <a:off x="2715840" y="3142080"/>
            <a:ext cx="2376720" cy="573120"/>
          </a:xfrm>
          <a:prstGeom prst="rect">
            <a:avLst/>
          </a:prstGeom>
          <a:noFill/>
          <a:ln w="0">
            <a:noFill/>
          </a:ln>
        </p:spPr>
        <p:style>
          <a:lnRef idx="0">
            <a:scrgbClr r="0" g="0" b="0"/>
          </a:lnRef>
          <a:fillRef idx="0">
            <a:scrgbClr r="0" g="0" b="0"/>
          </a:fillRef>
          <a:effectRef idx="0">
            <a:scrgbClr r="0" g="0" b="0"/>
          </a:effectRef>
          <a:fontRef idx="minor"/>
        </p:style>
      </p:sp>
      <p:sp>
        <p:nvSpPr>
          <p:cNvPr id="554" name="Google Shape;3908;p62"/>
          <p:cNvSpPr/>
          <p:nvPr/>
        </p:nvSpPr>
        <p:spPr>
          <a:xfrm>
            <a:off x="7651440" y="2557440"/>
            <a:ext cx="3945600" cy="2541960"/>
          </a:xfrm>
          <a:prstGeom prst="rect">
            <a:avLst/>
          </a:prstGeom>
          <a:noFill/>
          <a:ln w="0">
            <a:noFill/>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457200" marR="0" lvl="0" indent="-343080" algn="just" defTabSz="914400" rtl="0" eaLnBrk="1" fontAlgn="auto" latinLnBrk="0" hangingPunct="1">
              <a:lnSpc>
                <a:spcPct val="100000"/>
              </a:lnSpc>
              <a:spcBef>
                <a:spcPts val="0"/>
              </a:spcBef>
              <a:spcAft>
                <a:spcPts val="0"/>
              </a:spcAft>
              <a:buClr>
                <a:srgbClr val="000000"/>
              </a:buClr>
              <a:buSzTx/>
              <a:buFont typeface="Wingdings" charset="2"/>
              <a:buChar char=""/>
              <a:tabLst/>
              <a:defRPr/>
            </a:pPr>
            <a:r>
              <a:rPr kumimoji="0" lang="en-IN" sz="3200" b="1" i="0" u="none" strike="noStrike" kern="1200" cap="none" spc="-1" normalizeH="0" baseline="0" noProof="0" dirty="0">
                <a:ln>
                  <a:noFill/>
                </a:ln>
                <a:solidFill>
                  <a:srgbClr val="000000"/>
                </a:solidFill>
                <a:effectLst/>
                <a:uLnTx/>
                <a:uFillTx/>
                <a:latin typeface="Raleway Medium"/>
                <a:ea typeface="Raleway Medium"/>
                <a:cs typeface="+mn-cs"/>
              </a:rPr>
              <a:t>Mountains</a:t>
            </a:r>
            <a:endParaRPr kumimoji="0" lang="en-US" sz="3200" b="0" i="0" u="none" strike="noStrike" kern="1200" cap="none" spc="-1" normalizeH="0" baseline="0" noProof="0" dirty="0">
              <a:ln>
                <a:noFill/>
              </a:ln>
              <a:solidFill>
                <a:prstClr val="black"/>
              </a:solidFill>
              <a:effectLst/>
              <a:uLnTx/>
              <a:uFillTx/>
              <a:latin typeface="Arial"/>
              <a:ea typeface="+mn-ea"/>
              <a:cs typeface="+mn-cs"/>
            </a:endParaRPr>
          </a:p>
          <a:p>
            <a:pPr marL="457200" marR="0" lvl="0" indent="-343080" algn="just" defTabSz="914400" rtl="0" eaLnBrk="1" fontAlgn="auto" latinLnBrk="0" hangingPunct="1">
              <a:lnSpc>
                <a:spcPct val="100000"/>
              </a:lnSpc>
              <a:spcBef>
                <a:spcPts val="0"/>
              </a:spcBef>
              <a:spcAft>
                <a:spcPts val="0"/>
              </a:spcAft>
              <a:buClr>
                <a:srgbClr val="000000"/>
              </a:buClr>
              <a:buSzTx/>
              <a:buFont typeface="Wingdings" charset="2"/>
              <a:buChar char=""/>
              <a:tabLst/>
              <a:defRPr/>
            </a:pPr>
            <a:r>
              <a:rPr kumimoji="0" lang="en-IN" sz="3200" b="1" i="0" u="none" strike="noStrike" kern="1200" cap="none" spc="-1" normalizeH="0" baseline="0" noProof="0" dirty="0">
                <a:ln>
                  <a:noFill/>
                </a:ln>
                <a:solidFill>
                  <a:srgbClr val="000000"/>
                </a:solidFill>
                <a:effectLst/>
                <a:uLnTx/>
                <a:uFillTx/>
                <a:latin typeface="Raleway Medium"/>
                <a:ea typeface="Raleway Medium"/>
                <a:cs typeface="+mn-cs"/>
              </a:rPr>
              <a:t>Craters</a:t>
            </a:r>
            <a:endParaRPr kumimoji="0" lang="en-US" sz="3200" b="0" i="0" u="none" strike="noStrike" kern="1200" cap="none" spc="-1" normalizeH="0" baseline="0" noProof="0" dirty="0">
              <a:ln>
                <a:noFill/>
              </a:ln>
              <a:solidFill>
                <a:prstClr val="black"/>
              </a:solidFill>
              <a:effectLst/>
              <a:uLnTx/>
              <a:uFillTx/>
              <a:latin typeface="Arial"/>
              <a:ea typeface="+mn-ea"/>
              <a:cs typeface="+mn-cs"/>
            </a:endParaRPr>
          </a:p>
          <a:p>
            <a:pPr marL="457200" marR="0" lvl="0" indent="-343080" algn="just" defTabSz="914400" rtl="0" eaLnBrk="1" fontAlgn="auto" latinLnBrk="0" hangingPunct="1">
              <a:lnSpc>
                <a:spcPct val="100000"/>
              </a:lnSpc>
              <a:spcBef>
                <a:spcPts val="0"/>
              </a:spcBef>
              <a:spcAft>
                <a:spcPts val="0"/>
              </a:spcAft>
              <a:buClr>
                <a:srgbClr val="000000"/>
              </a:buClr>
              <a:buSzTx/>
              <a:buFont typeface="Wingdings" charset="2"/>
              <a:buChar char=""/>
              <a:tabLst/>
              <a:defRPr/>
            </a:pPr>
            <a:r>
              <a:rPr kumimoji="0" lang="en-IN" sz="3200" b="1" i="0" u="none" strike="noStrike" kern="1200" cap="none" spc="-1" normalizeH="0" baseline="0" noProof="0" dirty="0">
                <a:ln>
                  <a:noFill/>
                </a:ln>
                <a:solidFill>
                  <a:srgbClr val="000000"/>
                </a:solidFill>
                <a:effectLst/>
                <a:uLnTx/>
                <a:uFillTx/>
                <a:latin typeface="Raleway Medium"/>
                <a:ea typeface="Raleway Medium"/>
                <a:cs typeface="+mn-cs"/>
              </a:rPr>
              <a:t>Lunar Mountains</a:t>
            </a:r>
            <a:endParaRPr kumimoji="0" lang="en-US" sz="32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tab pos="0" algn="l"/>
              </a:tabLst>
              <a:defRPr/>
            </a:pPr>
            <a:endParaRPr kumimoji="0" lang="en-US" sz="3200" b="0" i="0" u="none" strike="noStrike" kern="1200" cap="none" spc="-1" normalizeH="0" baseline="0" noProof="0" dirty="0">
              <a:ln>
                <a:noFill/>
              </a:ln>
              <a:solidFill>
                <a:prstClr val="black"/>
              </a:solidFill>
              <a:effectLst/>
              <a:uLnTx/>
              <a:uFillTx/>
              <a:latin typeface="Arial"/>
              <a:ea typeface="+mn-ea"/>
              <a:cs typeface="+mn-cs"/>
            </a:endParaRPr>
          </a:p>
        </p:txBody>
      </p:sp>
      <p:sp>
        <p:nvSpPr>
          <p:cNvPr id="7" name="PlaceHolder 1">
            <a:extLst>
              <a:ext uri="{FF2B5EF4-FFF2-40B4-BE49-F238E27FC236}">
                <a16:creationId xmlns:a16="http://schemas.microsoft.com/office/drawing/2014/main" id="{756E3D45-B115-497B-B039-8F950C47BB98}"/>
              </a:ext>
            </a:extLst>
          </p:cNvPr>
          <p:cNvSpPr txBox="1">
            <a:spLocks/>
          </p:cNvSpPr>
          <p:nvPr/>
        </p:nvSpPr>
        <p:spPr>
          <a:xfrm>
            <a:off x="628380" y="928602"/>
            <a:ext cx="3699360" cy="2500398"/>
          </a:xfrm>
          <a:prstGeom prst="rect">
            <a:avLst/>
          </a:prstGeom>
          <a:noFill/>
          <a:ln w="0">
            <a:noFill/>
          </a:ln>
          <a:effectLst>
            <a:outerShdw blurRad="28440" dist="28277" dir="9500042" rotWithShape="0">
              <a:srgbClr val="000000">
                <a:alpha val="74000"/>
              </a:srgbClr>
            </a:outerShdw>
          </a:effectLst>
        </p:spPr>
        <p:txBody>
          <a:bodyPr lIns="122040" tIns="122040" rIns="122040" bIns="1220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spc="-1" dirty="0">
                <a:solidFill>
                  <a:schemeClr val="accent1">
                    <a:lumMod val="40000"/>
                    <a:lumOff val="60000"/>
                  </a:schemeClr>
                </a:solidFill>
                <a:latin typeface="Norse" pitchFamily="50" charset="0"/>
              </a:rPr>
              <a:t>Observing the Reality of the Moon</a:t>
            </a: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5" name="Picture 11"/>
          <p:cNvPicPr/>
          <p:nvPr/>
        </p:nvPicPr>
        <p:blipFill>
          <a:blip r:embed="rId2"/>
          <a:stretch/>
        </p:blipFill>
        <p:spPr>
          <a:xfrm>
            <a:off x="2576715" y="-1510399"/>
            <a:ext cx="11732503" cy="8612417"/>
          </a:xfrm>
          <a:prstGeom prst="rect">
            <a:avLst/>
          </a:prstGeom>
          <a:ln w="0">
            <a:noFill/>
          </a:ln>
          <a:effectLst>
            <a:glow rad="127080">
              <a:srgbClr val="FFFFFF"/>
            </a:glow>
          </a:effectLst>
        </p:spPr>
      </p:pic>
      <p:sp>
        <p:nvSpPr>
          <p:cNvPr id="556" name="Rectangle 12"/>
          <p:cNvSpPr/>
          <p:nvPr/>
        </p:nvSpPr>
        <p:spPr>
          <a:xfrm>
            <a:off x="49155" y="-406980"/>
            <a:ext cx="2527560" cy="7671960"/>
          </a:xfrm>
          <a:prstGeom prst="rect">
            <a:avLst/>
          </a:prstGeom>
          <a:blipFill rotWithShape="0">
            <a:blip r:embed="rId3"/>
            <a:srcRect/>
            <a:stretch/>
          </a:blipFill>
          <a:ln>
            <a:solidFill>
              <a:srgbClr val="325490"/>
            </a:solidFill>
          </a:ln>
          <a:effectLst>
            <a:glow rad="101520">
              <a:srgbClr val="FFFFFF">
                <a:alpha val="65000"/>
              </a:srgbClr>
            </a:glow>
            <a:softEdge rad="139680"/>
          </a:effectLst>
        </p:spPr>
        <p:style>
          <a:lnRef idx="2">
            <a:schemeClr val="accent1">
              <a:shade val="50000"/>
            </a:schemeClr>
          </a:lnRef>
          <a:fillRef idx="1">
            <a:schemeClr val="accent1"/>
          </a:fillRef>
          <a:effectRef idx="0">
            <a:schemeClr val="accent1"/>
          </a:effectRef>
          <a:fontRef idx="minor"/>
        </p:style>
      </p:sp>
      <p:sp>
        <p:nvSpPr>
          <p:cNvPr id="557" name="PlaceHolder 1"/>
          <p:cNvSpPr>
            <a:spLocks noGrp="1"/>
          </p:cNvSpPr>
          <p:nvPr>
            <p:ph type="title"/>
          </p:nvPr>
        </p:nvSpPr>
        <p:spPr>
          <a:xfrm>
            <a:off x="251037" y="-147563"/>
            <a:ext cx="2644563" cy="2838605"/>
          </a:xfrm>
          <a:prstGeom prst="rect">
            <a:avLst/>
          </a:prstGeom>
          <a:noFill/>
          <a:ln w="0">
            <a:noFill/>
          </a:ln>
        </p:spPr>
        <p:txBody>
          <a:bodyPr anchor="ctr">
            <a:noAutofit/>
          </a:bodyPr>
          <a:lstStyle/>
          <a:p>
            <a:pPr>
              <a:lnSpc>
                <a:spcPct val="90000"/>
              </a:lnSpc>
              <a:buNone/>
            </a:pPr>
            <a:r>
              <a:rPr lang="en-IN" sz="4000" b="0" strike="noStrike" spc="-1" dirty="0">
                <a:solidFill>
                  <a:schemeClr val="bg1"/>
                </a:solidFill>
                <a:effectLst>
                  <a:outerShdw blurRad="38100" dist="38100" dir="2700000" algn="tl">
                    <a:srgbClr val="000000">
                      <a:alpha val="43137"/>
                    </a:srgbClr>
                  </a:outerShdw>
                </a:effectLst>
                <a:latin typeface="Pfeffer Mediæval" panose="02000503070000020003" pitchFamily="50" charset="0"/>
              </a:rPr>
              <a:t>Phases</a:t>
            </a:r>
            <a:br>
              <a:rPr lang="en-IN" sz="4000" b="0" strike="noStrike" spc="-1" dirty="0">
                <a:solidFill>
                  <a:schemeClr val="bg1"/>
                </a:solidFill>
                <a:effectLst>
                  <a:outerShdw blurRad="38100" dist="38100" dir="2700000" algn="tl">
                    <a:srgbClr val="000000">
                      <a:alpha val="43137"/>
                    </a:srgbClr>
                  </a:outerShdw>
                </a:effectLst>
                <a:latin typeface="Pfeffer Mediæval" panose="02000503070000020003" pitchFamily="50" charset="0"/>
              </a:rPr>
            </a:br>
            <a:r>
              <a:rPr lang="en-IN" sz="4000" b="0" strike="noStrike" spc="-1" dirty="0">
                <a:solidFill>
                  <a:schemeClr val="bg1"/>
                </a:solidFill>
                <a:effectLst>
                  <a:outerShdw blurRad="38100" dist="38100" dir="2700000" algn="tl">
                    <a:srgbClr val="000000">
                      <a:alpha val="43137"/>
                    </a:srgbClr>
                  </a:outerShdw>
                </a:effectLst>
                <a:latin typeface="Pfeffer Mediæval" panose="02000503070000020003" pitchFamily="50" charset="0"/>
              </a:rPr>
              <a:t>Of Venus</a:t>
            </a:r>
            <a:endParaRPr lang="en-US" sz="4000" b="0" strike="noStrike" spc="-1" dirty="0">
              <a:solidFill>
                <a:schemeClr val="bg1"/>
              </a:solidFill>
              <a:effectLst>
                <a:outerShdw blurRad="38100" dist="38100" dir="2700000" algn="tl">
                  <a:srgbClr val="000000">
                    <a:alpha val="43137"/>
                  </a:srgbClr>
                </a:outerShdw>
              </a:effectLst>
              <a:latin typeface="Pfeffer Mediæval" panose="02000503070000020003" pitchFamily="50" charset="0"/>
            </a:endParaRP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588080" y="2191490"/>
            <a:ext cx="3843500" cy="2197100"/>
          </a:xfrm>
          <a:prstGeom prst="rect">
            <a:avLst/>
          </a:prstGeom>
          <a:noFill/>
          <a:ln w="0">
            <a:noFill/>
          </a:ln>
          <a:effectLst>
            <a:outerShdw blurRad="28440" dist="37731" dir="9015307" rotWithShape="0">
              <a:srgbClr val="000000">
                <a:alpha val="56000"/>
              </a:srgbClr>
            </a:outerShdw>
          </a:effectLst>
        </p:spPr>
        <p:txBody>
          <a:bodyPr tIns="91440" bIns="91440" anchor="b">
            <a:noAutofit/>
          </a:bodyPr>
          <a:lstStyle/>
          <a:p>
            <a:r>
              <a:rPr lang="en-IN" sz="6600" spc="-1" dirty="0">
                <a:solidFill>
                  <a:schemeClr val="accent1">
                    <a:lumMod val="40000"/>
                    <a:lumOff val="60000"/>
                  </a:schemeClr>
                </a:solidFill>
                <a:latin typeface="Norse" pitchFamily="50" charset="0"/>
              </a:rPr>
              <a:t>Discovery of Jupiter and its moon’s.</a:t>
            </a:r>
            <a:endParaRPr lang="en-US" sz="6600" spc="-1" dirty="0">
              <a:solidFill>
                <a:schemeClr val="accent1">
                  <a:lumMod val="40000"/>
                  <a:lumOff val="60000"/>
                </a:schemeClr>
              </a:solidFill>
              <a:latin typeface="Norse" pitchFamily="50" charset="0"/>
            </a:endParaRPr>
          </a:p>
        </p:txBody>
      </p:sp>
      <p:pic>
        <p:nvPicPr>
          <p:cNvPr id="559" name="Picture 10"/>
          <p:cNvPicPr/>
          <p:nvPr/>
        </p:nvPicPr>
        <p:blipFill>
          <a:blip r:embed="rId3"/>
          <a:stretch/>
        </p:blipFill>
        <p:spPr>
          <a:xfrm>
            <a:off x="5690880" y="0"/>
            <a:ext cx="6857640" cy="6857640"/>
          </a:xfrm>
          <a:prstGeom prst="rect">
            <a:avLst/>
          </a:prstGeom>
          <a:ln w="0">
            <a:noFill/>
          </a:ln>
          <a:effectLst>
            <a:glow rad="1854360">
              <a:srgbClr val="FFFFFF"/>
            </a:glow>
            <a:outerShdw blurRad="50760" dist="50760" dir="5400000" sx="1000" sy="1000" algn="ctr" rotWithShape="0">
              <a:srgbClr val="000000">
                <a:alpha val="43000"/>
              </a:srgbClr>
            </a:outerShdw>
            <a:softEdge rad="254160"/>
          </a:effectLst>
        </p:spPr>
      </p:pic>
      <p:pic>
        <p:nvPicPr>
          <p:cNvPr id="561" name="Picture 8" descr="Galileo Galilei Discovers the Moons of Jupiter and the Phases of Venus -  Owlcation"/>
          <p:cNvPicPr/>
          <p:nvPr/>
        </p:nvPicPr>
        <p:blipFill>
          <a:blip r:embed="rId4"/>
          <a:stretch/>
        </p:blipFill>
        <p:spPr>
          <a:xfrm>
            <a:off x="5334360" y="0"/>
            <a:ext cx="6857640" cy="6857640"/>
          </a:xfrm>
          <a:prstGeom prst="rect">
            <a:avLst/>
          </a:prstGeom>
          <a:ln w="0">
            <a:noFill/>
          </a:ln>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Galileo&amp;#39;s First Jupiter Observations">
            <a:extLst>
              <a:ext uri="{FF2B5EF4-FFF2-40B4-BE49-F238E27FC236}">
                <a16:creationId xmlns:a16="http://schemas.microsoft.com/office/drawing/2014/main" id="{3CF9B50A-5BB0-4381-8154-E97E027DE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768" y="4267200"/>
            <a:ext cx="6662058"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PlaceHolder 1">
            <a:extLst>
              <a:ext uri="{FF2B5EF4-FFF2-40B4-BE49-F238E27FC236}">
                <a16:creationId xmlns:a16="http://schemas.microsoft.com/office/drawing/2014/main" id="{D494AF54-AC80-4C29-B845-0292C3E70A62}"/>
              </a:ext>
            </a:extLst>
          </p:cNvPr>
          <p:cNvSpPr>
            <a:spLocks noGrp="1"/>
          </p:cNvSpPr>
          <p:nvPr>
            <p:ph type="title"/>
          </p:nvPr>
        </p:nvSpPr>
        <p:spPr>
          <a:xfrm>
            <a:off x="6705601" y="921490"/>
            <a:ext cx="4889500" cy="2197100"/>
          </a:xfrm>
          <a:prstGeom prst="rect">
            <a:avLst/>
          </a:prstGeom>
          <a:noFill/>
          <a:ln w="0">
            <a:noFill/>
          </a:ln>
          <a:effectLst>
            <a:outerShdw blurRad="28440" dist="37731" dir="9015307" rotWithShape="0">
              <a:srgbClr val="000000">
                <a:alpha val="56000"/>
              </a:srgbClr>
            </a:outerShdw>
          </a:effectLst>
        </p:spPr>
        <p:txBody>
          <a:bodyPr tIns="91440" bIns="91440" anchor="b">
            <a:noAutofit/>
          </a:bodyPr>
          <a:lstStyle/>
          <a:p>
            <a:r>
              <a:rPr lang="en-IN" sz="6600" spc="-1" dirty="0">
                <a:solidFill>
                  <a:schemeClr val="accent1">
                    <a:lumMod val="40000"/>
                    <a:lumOff val="60000"/>
                  </a:schemeClr>
                </a:solidFill>
                <a:latin typeface="Norse" pitchFamily="50" charset="0"/>
              </a:rPr>
              <a:t>The Drawings in his note</a:t>
            </a:r>
            <a:endParaRPr lang="en-US" sz="6600" spc="-1" dirty="0">
              <a:solidFill>
                <a:schemeClr val="accent1">
                  <a:lumMod val="40000"/>
                  <a:lumOff val="60000"/>
                </a:schemeClr>
              </a:solidFill>
              <a:latin typeface="Norse" pitchFamily="50" charset="0"/>
            </a:endParaRPr>
          </a:p>
        </p:txBody>
      </p:sp>
      <p:pic>
        <p:nvPicPr>
          <p:cNvPr id="6152" name="Picture 8" descr="Galileo saw near Jupiter what he first thought to be stars. When he  realized that the stars were actually going around Jupiter,… | Astronomy,  Jupiter, Earth science">
            <a:extLst>
              <a:ext uri="{FF2B5EF4-FFF2-40B4-BE49-F238E27FC236}">
                <a16:creationId xmlns:a16="http://schemas.microsoft.com/office/drawing/2014/main" id="{A029864C-9AFD-4752-8806-9D8169266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56677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00701"/>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endParaRPr lang="en-US" sz="1800" b="0" strike="noStrike" spc="-1" dirty="0">
              <a:solidFill>
                <a:srgbClr val="000000"/>
              </a:solidFill>
              <a:latin typeface="Calibri"/>
            </a:endParaRPr>
          </a:p>
        </p:txBody>
      </p:sp>
      <p:pic>
        <p:nvPicPr>
          <p:cNvPr id="563" name="Picture 2"/>
          <p:cNvPicPr/>
          <p:nvPr/>
        </p:nvPicPr>
        <p:blipFill>
          <a:blip r:embed="rId2"/>
          <a:stretch/>
        </p:blipFill>
        <p:spPr>
          <a:xfrm>
            <a:off x="4167540" y="-227880"/>
            <a:ext cx="9300240" cy="7313760"/>
          </a:xfrm>
          <a:prstGeom prst="rect">
            <a:avLst/>
          </a:prstGeom>
          <a:ln w="0">
            <a:noFill/>
          </a:ln>
          <a:effectLst>
            <a:glow rad="431640">
              <a:srgbClr val="FFFFFF">
                <a:alpha val="8000"/>
              </a:srgbClr>
            </a:glow>
            <a:softEdge rad="177840"/>
          </a:effectLst>
        </p:spPr>
      </p:pic>
      <p:pic>
        <p:nvPicPr>
          <p:cNvPr id="564" name="Picture 2" descr="Galileo Galilei - Wikipedia"/>
          <p:cNvPicPr/>
          <p:nvPr/>
        </p:nvPicPr>
        <p:blipFill>
          <a:blip r:embed="rId3"/>
          <a:stretch/>
        </p:blipFill>
        <p:spPr>
          <a:xfrm>
            <a:off x="102320" y="-50400"/>
            <a:ext cx="5269680" cy="7137360"/>
          </a:xfrm>
          <a:prstGeom prst="rect">
            <a:avLst/>
          </a:prstGeom>
          <a:ln w="0">
            <a:noFill/>
          </a:ln>
          <a:effectLst>
            <a:glow rad="800280">
              <a:srgbClr val="FFFFFF">
                <a:alpha val="90000"/>
              </a:srgbClr>
            </a:glow>
            <a:softEdge rad="266760"/>
          </a:effectLst>
        </p:spPr>
      </p:pic>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Picture 1"/>
          <p:cNvPicPr/>
          <p:nvPr/>
        </p:nvPicPr>
        <p:blipFill>
          <a:blip r:embed="rId2"/>
          <a:stretch/>
        </p:blipFill>
        <p:spPr>
          <a:xfrm>
            <a:off x="0" y="0"/>
            <a:ext cx="5411520" cy="6914880"/>
          </a:xfrm>
          <a:prstGeom prst="rect">
            <a:avLst/>
          </a:prstGeom>
          <a:ln w="0">
            <a:noFill/>
          </a:ln>
          <a:effectLst>
            <a:glow rad="812880">
              <a:srgbClr val="FAFAFA">
                <a:alpha val="40000"/>
              </a:srgbClr>
            </a:glow>
          </a:effectLst>
        </p:spPr>
      </p:pic>
      <p:pic>
        <p:nvPicPr>
          <p:cNvPr id="566" name="Picture 3"/>
          <p:cNvPicPr/>
          <p:nvPr/>
        </p:nvPicPr>
        <p:blipFill>
          <a:blip r:embed="rId3"/>
          <a:srcRect l="9006" r="28774"/>
          <a:stretch/>
        </p:blipFill>
        <p:spPr>
          <a:xfrm>
            <a:off x="5412480" y="57240"/>
            <a:ext cx="6779520" cy="6857640"/>
          </a:xfrm>
          <a:prstGeom prst="rect">
            <a:avLst/>
          </a:prstGeom>
          <a:ln w="0">
            <a:noFill/>
          </a:ln>
          <a:effectLst>
            <a:glow rad="609480">
              <a:srgbClr val="4472C4">
                <a:alpha val="93000"/>
              </a:srgbClr>
            </a:glow>
          </a:effectLst>
        </p:spPr>
      </p:pic>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3" name="Rectangle 81">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4EF2D-3A39-408D-B0C0-CFD3A5BA9037}"/>
              </a:ext>
            </a:extLst>
          </p:cNvPr>
          <p:cNvSpPr>
            <a:spLocks noGrp="1"/>
          </p:cNvSpPr>
          <p:nvPr>
            <p:ph type="title"/>
          </p:nvPr>
        </p:nvSpPr>
        <p:spPr>
          <a:xfrm>
            <a:off x="432061" y="4437427"/>
            <a:ext cx="7136877" cy="2019934"/>
          </a:xfrm>
        </p:spPr>
        <p:txBody>
          <a:bodyPr vert="horz" wrap="square" lIns="91440" tIns="45720" rIns="91440" bIns="45720" rtlCol="0" anchor="b">
            <a:normAutofit/>
          </a:bodyPr>
          <a:lstStyle/>
          <a:p>
            <a:r>
              <a:rPr lang="en-US" sz="6000" kern="1200" dirty="0">
                <a:solidFill>
                  <a:schemeClr val="bg1"/>
                </a:solidFill>
              </a:rPr>
              <a:t>MATHEMATICAL CONTRIBUTIONS</a:t>
            </a:r>
          </a:p>
        </p:txBody>
      </p:sp>
      <p:sp>
        <p:nvSpPr>
          <p:cNvPr id="3" name="Content Placeholder 2">
            <a:extLst>
              <a:ext uri="{FF2B5EF4-FFF2-40B4-BE49-F238E27FC236}">
                <a16:creationId xmlns:a16="http://schemas.microsoft.com/office/drawing/2014/main" id="{FCEDE8E7-815B-472D-8D8B-4F943525932B}"/>
              </a:ext>
            </a:extLst>
          </p:cNvPr>
          <p:cNvSpPr>
            <a:spLocks noGrp="1"/>
          </p:cNvSpPr>
          <p:nvPr>
            <p:ph idx="1"/>
          </p:nvPr>
        </p:nvSpPr>
        <p:spPr>
          <a:xfrm>
            <a:off x="7859713" y="4716472"/>
            <a:ext cx="3494088" cy="1017896"/>
          </a:xfrm>
        </p:spPr>
        <p:txBody>
          <a:bodyPr vert="horz" lIns="91440" tIns="45720" rIns="91440" bIns="45720" rtlCol="0" anchor="b">
            <a:normAutofit/>
          </a:bodyPr>
          <a:lstStyle/>
          <a:p>
            <a:pPr marL="0" indent="0">
              <a:buNone/>
            </a:pPr>
            <a:r>
              <a:rPr lang="en-US" sz="4000" kern="1200" dirty="0">
                <a:solidFill>
                  <a:schemeClr val="bg1"/>
                </a:solidFill>
                <a:latin typeface="+mn-lt"/>
                <a:ea typeface="+mn-ea"/>
                <a:cs typeface="+mn-cs"/>
              </a:rPr>
              <a:t>Tirth </a:t>
            </a:r>
            <a:r>
              <a:rPr lang="en-US" sz="4000" kern="1200" dirty="0" err="1">
                <a:solidFill>
                  <a:schemeClr val="bg1"/>
                </a:solidFill>
                <a:latin typeface="+mn-lt"/>
                <a:ea typeface="+mn-ea"/>
                <a:cs typeface="+mn-cs"/>
              </a:rPr>
              <a:t>Thesiya</a:t>
            </a:r>
            <a:endParaRPr lang="en-US" sz="4000" kern="1200" dirty="0">
              <a:solidFill>
                <a:schemeClr val="bg1"/>
              </a:solidFill>
              <a:latin typeface="+mn-lt"/>
              <a:ea typeface="+mn-ea"/>
              <a:cs typeface="+mn-cs"/>
            </a:endParaRPr>
          </a:p>
        </p:txBody>
      </p:sp>
      <p:pic>
        <p:nvPicPr>
          <p:cNvPr id="7170" name="Picture 2" descr="5.1 Case Study: Sleuthing Galileo">
            <a:extLst>
              <a:ext uri="{FF2B5EF4-FFF2-40B4-BE49-F238E27FC236}">
                <a16:creationId xmlns:a16="http://schemas.microsoft.com/office/drawing/2014/main" id="{C6747AFF-1925-4600-A7C5-FA8F2D97EE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24" r="-3" b="9483"/>
          <a:stretch/>
        </p:blipFill>
        <p:spPr bwMode="auto">
          <a:xfrm>
            <a:off x="20" y="10"/>
            <a:ext cx="4000480" cy="4005933"/>
          </a:xfrm>
          <a:custGeom>
            <a:avLst/>
            <a:gdLst/>
            <a:ahLst/>
            <a:cxnLst/>
            <a:rect l="l" t="t" r="r" b="b"/>
            <a:pathLst>
              <a:path w="4000500" h="4005943">
                <a:moveTo>
                  <a:pt x="0" y="0"/>
                </a:moveTo>
                <a:lnTo>
                  <a:pt x="4000500" y="0"/>
                </a:lnTo>
                <a:lnTo>
                  <a:pt x="4000500" y="3936797"/>
                </a:lnTo>
                <a:lnTo>
                  <a:pt x="3316514" y="4005943"/>
                </a:lnTo>
                <a:lnTo>
                  <a:pt x="0" y="3964175"/>
                </a:lnTo>
                <a:close/>
              </a:path>
            </a:pathLst>
          </a:custGeom>
          <a:noFill/>
          <a:extLst>
            <a:ext uri="{909E8E84-426E-40DD-AFC4-6F175D3DCCD1}">
              <a14:hiddenFill xmlns:a14="http://schemas.microsoft.com/office/drawing/2010/main">
                <a:solidFill>
                  <a:srgbClr val="FFFFFF"/>
                </a:solidFill>
              </a14:hiddenFill>
            </a:ext>
          </a:extLst>
        </p:spPr>
      </p:pic>
      <p:pic>
        <p:nvPicPr>
          <p:cNvPr id="7172" name="Picture 4" descr="Mathematical Discourses | galileo">
            <a:extLst>
              <a:ext uri="{FF2B5EF4-FFF2-40B4-BE49-F238E27FC236}">
                <a16:creationId xmlns:a16="http://schemas.microsoft.com/office/drawing/2014/main" id="{1F9BCF1B-C80A-45C0-A271-B7AAE02063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5080" b="-3"/>
          <a:stretch/>
        </p:blipFill>
        <p:spPr bwMode="auto">
          <a:xfrm>
            <a:off x="3756978" y="-600647"/>
            <a:ext cx="4434522" cy="4559679"/>
          </a:xfrm>
          <a:custGeom>
            <a:avLst/>
            <a:gdLst/>
            <a:ahLst/>
            <a:cxnLst/>
            <a:rect l="l" t="t" r="r" b="b"/>
            <a:pathLst>
              <a:path w="3809998" h="3917539">
                <a:moveTo>
                  <a:pt x="0" y="0"/>
                </a:moveTo>
                <a:lnTo>
                  <a:pt x="3809998" y="0"/>
                </a:lnTo>
                <a:lnTo>
                  <a:pt x="3809998" y="3909212"/>
                </a:lnTo>
                <a:lnTo>
                  <a:pt x="1781628" y="3737429"/>
                </a:lnTo>
                <a:lnTo>
                  <a:pt x="0" y="3917539"/>
                </a:lnTo>
                <a:close/>
              </a:path>
            </a:pathLst>
          </a:custGeom>
          <a:noFill/>
          <a:extLst>
            <a:ext uri="{909E8E84-426E-40DD-AFC4-6F175D3DCCD1}">
              <a14:hiddenFill xmlns:a14="http://schemas.microsoft.com/office/drawing/2010/main">
                <a:solidFill>
                  <a:srgbClr val="FFFFFF"/>
                </a:solidFill>
              </a14:hiddenFill>
            </a:ext>
          </a:extLst>
        </p:spPr>
      </p:pic>
      <p:pic>
        <p:nvPicPr>
          <p:cNvPr id="7174" name="Picture 6" descr="An example of a parabolic path of a ball of size s with initial... |  Download Scientific Diagram">
            <a:extLst>
              <a:ext uri="{FF2B5EF4-FFF2-40B4-BE49-F238E27FC236}">
                <a16:creationId xmlns:a16="http://schemas.microsoft.com/office/drawing/2014/main" id="{160C4343-71AA-4F1D-AD8E-B19489ED2C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476" r="28063" b="-2"/>
          <a:stretch/>
        </p:blipFill>
        <p:spPr bwMode="auto">
          <a:xfrm>
            <a:off x="8191500" y="10"/>
            <a:ext cx="4000500" cy="3959022"/>
          </a:xfrm>
          <a:custGeom>
            <a:avLst/>
            <a:gdLst/>
            <a:ahLst/>
            <a:cxnLst/>
            <a:rect l="l" t="t" r="r" b="b"/>
            <a:pathLst>
              <a:path w="4000500" h="3959032">
                <a:moveTo>
                  <a:pt x="0" y="0"/>
                </a:moveTo>
                <a:lnTo>
                  <a:pt x="4000500" y="0"/>
                </a:lnTo>
                <a:lnTo>
                  <a:pt x="4000500" y="3959032"/>
                </a:lnTo>
                <a:lnTo>
                  <a:pt x="9072" y="3926114"/>
                </a:lnTo>
                <a:lnTo>
                  <a:pt x="0" y="3925346"/>
                </a:lnTo>
                <a:close/>
              </a:path>
            </a:pathLst>
          </a:cu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184" name="Freeform: Shape 84">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110397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6C6CB-7774-448F-8546-747C89F10CDC}"/>
              </a:ext>
            </a:extLst>
          </p:cNvPr>
          <p:cNvPicPr>
            <a:picLocks noChangeAspect="1"/>
          </p:cNvPicPr>
          <p:nvPr/>
        </p:nvPicPr>
        <p:blipFill rotWithShape="1">
          <a:blip r:embed="rId2">
            <a:duotone>
              <a:prstClr val="black"/>
              <a:schemeClr val="tx2">
                <a:tint val="45000"/>
                <a:satMod val="400000"/>
              </a:schemeClr>
            </a:duotone>
            <a:alphaModFix amt="35000"/>
            <a:extLst>
              <a:ext uri="{BEBA8EAE-BF5A-486C-A8C5-ECC9F3942E4B}">
                <a14:imgProps xmlns:a14="http://schemas.microsoft.com/office/drawing/2010/main">
                  <a14:imgLayer r:embed="rId3">
                    <a14:imgEffect>
                      <a14:artisticTexturizer/>
                    </a14:imgEffect>
                  </a14:imgLayer>
                </a14:imgProps>
              </a:ext>
            </a:extLst>
          </a:blip>
          <a:srcRect l="11084" r="1" b="1"/>
          <a:stretch/>
        </p:blipFill>
        <p:spPr>
          <a:xfrm>
            <a:off x="-19" y="10"/>
            <a:ext cx="12192000" cy="6855948"/>
          </a:xfrm>
          <a:prstGeom prst="rect">
            <a:avLst/>
          </a:prstGeom>
        </p:spPr>
      </p:pic>
      <p:sp>
        <p:nvSpPr>
          <p:cNvPr id="2" name="Title 1">
            <a:extLst>
              <a:ext uri="{FF2B5EF4-FFF2-40B4-BE49-F238E27FC236}">
                <a16:creationId xmlns:a16="http://schemas.microsoft.com/office/drawing/2014/main" id="{F2B0C74D-96EE-4CF1-A18B-C921475FE0C9}"/>
              </a:ext>
            </a:extLst>
          </p:cNvPr>
          <p:cNvSpPr>
            <a:spLocks noGrp="1"/>
          </p:cNvSpPr>
          <p:nvPr>
            <p:ph type="title"/>
          </p:nvPr>
        </p:nvSpPr>
        <p:spPr>
          <a:xfrm>
            <a:off x="470173" y="272883"/>
            <a:ext cx="5277333" cy="1325563"/>
          </a:xfrm>
        </p:spPr>
        <p:txBody>
          <a:bodyPr>
            <a:normAutofit/>
          </a:bodyPr>
          <a:lstStyle/>
          <a:p>
            <a:r>
              <a:rPr lang="en-US" sz="6600" dirty="0">
                <a:solidFill>
                  <a:schemeClr val="tx1">
                    <a:lumMod val="75000"/>
                  </a:schemeClr>
                </a:solidFill>
                <a:latin typeface="Prince Valiant" panose="02000503020000020003" pitchFamily="2" charset="0"/>
              </a:rPr>
              <a:t>The Pendulum</a:t>
            </a:r>
            <a:endParaRPr lang="en-IN" sz="6600" dirty="0">
              <a:solidFill>
                <a:schemeClr val="tx1">
                  <a:lumMod val="75000"/>
                </a:schemeClr>
              </a:solidFill>
              <a:latin typeface="Prince Valiant" panose="02000503020000020003" pitchFamily="2" charset="0"/>
            </a:endParaRPr>
          </a:p>
        </p:txBody>
      </p:sp>
      <p:sp>
        <p:nvSpPr>
          <p:cNvPr id="3" name="Content Placeholder 2">
            <a:extLst>
              <a:ext uri="{FF2B5EF4-FFF2-40B4-BE49-F238E27FC236}">
                <a16:creationId xmlns:a16="http://schemas.microsoft.com/office/drawing/2014/main" id="{718DE486-97FF-449F-8420-71B21996A5E6}"/>
              </a:ext>
            </a:extLst>
          </p:cNvPr>
          <p:cNvSpPr>
            <a:spLocks noGrp="1"/>
          </p:cNvSpPr>
          <p:nvPr>
            <p:ph idx="1"/>
          </p:nvPr>
        </p:nvSpPr>
        <p:spPr>
          <a:xfrm>
            <a:off x="470172" y="2001125"/>
            <a:ext cx="4694011" cy="4417092"/>
          </a:xfrm>
        </p:spPr>
        <p:txBody>
          <a:bodyPr anchor="t">
            <a:normAutofit/>
          </a:bodyPr>
          <a:lstStyle/>
          <a:p>
            <a:pPr marL="0" indent="0">
              <a:spcBef>
                <a:spcPts val="1001"/>
              </a:spcBef>
              <a:buClr>
                <a:srgbClr val="000000"/>
              </a:buClr>
              <a:buNone/>
            </a:pPr>
            <a:r>
              <a:rPr lang="en-IN" spc="-1" dirty="0" err="1"/>
              <a:t>Galileos</a:t>
            </a:r>
            <a:r>
              <a:rPr lang="en-IN" spc="-1" dirty="0"/>
              <a:t> clock which works on principle of pendulum .</a:t>
            </a:r>
            <a:endParaRPr lang="en-US" spc="-1" dirty="0"/>
          </a:p>
          <a:p>
            <a:pPr marL="0" indent="0">
              <a:spcBef>
                <a:spcPts val="1001"/>
              </a:spcBef>
              <a:buClr>
                <a:srgbClr val="000000"/>
              </a:buClr>
              <a:buNone/>
            </a:pPr>
            <a:r>
              <a:rPr lang="en-IN" spc="-1" dirty="0"/>
              <a:t>The formula for the period T of a pendulum is </a:t>
            </a:r>
          </a:p>
          <a:p>
            <a:pPr marL="0" indent="0">
              <a:spcBef>
                <a:spcPts val="1001"/>
              </a:spcBef>
              <a:buClr>
                <a:srgbClr val="000000"/>
              </a:buClr>
              <a:buNone/>
            </a:pPr>
            <a:r>
              <a:rPr lang="en-IN" b="1" spc="-1" dirty="0">
                <a:latin typeface="Cambria Math" panose="02040503050406030204" pitchFamily="18" charset="0"/>
                <a:ea typeface="Cambria Math" panose="02040503050406030204" pitchFamily="18" charset="0"/>
              </a:rPr>
              <a:t>T = 2π √</a:t>
            </a:r>
            <a:r>
              <a:rPr lang="en-IN" b="1" spc="-1" baseline="30000" dirty="0">
                <a:latin typeface="Cambria Math" panose="02040503050406030204" pitchFamily="18" charset="0"/>
                <a:ea typeface="Cambria Math" panose="02040503050406030204" pitchFamily="18" charset="0"/>
              </a:rPr>
              <a:t>L</a:t>
            </a:r>
            <a:r>
              <a:rPr lang="en-IN" b="1" spc="-1" dirty="0">
                <a:latin typeface="Cambria Math" panose="02040503050406030204" pitchFamily="18" charset="0"/>
                <a:ea typeface="Cambria Math" panose="02040503050406030204" pitchFamily="18" charset="0"/>
              </a:rPr>
              <a:t>/</a:t>
            </a:r>
            <a:r>
              <a:rPr lang="en-IN" b="1" spc="-1" baseline="-25000" dirty="0">
                <a:latin typeface="Cambria Math" panose="02040503050406030204" pitchFamily="18" charset="0"/>
                <a:ea typeface="Cambria Math" panose="02040503050406030204" pitchFamily="18" charset="0"/>
              </a:rPr>
              <a:t>g</a:t>
            </a:r>
            <a:r>
              <a:rPr lang="en-IN" spc="-1" dirty="0"/>
              <a:t>, </a:t>
            </a:r>
          </a:p>
          <a:p>
            <a:pPr marL="0" indent="0">
              <a:spcBef>
                <a:spcPts val="1001"/>
              </a:spcBef>
              <a:buClr>
                <a:srgbClr val="000000"/>
              </a:buClr>
              <a:buNone/>
            </a:pPr>
            <a:r>
              <a:rPr lang="en-IN" spc="-1" dirty="0"/>
              <a:t>where L is the length of the pendulum and g is the acceleration due to gravity.</a:t>
            </a:r>
            <a:endParaRPr lang="en-US" spc="-1" dirty="0"/>
          </a:p>
          <a:p>
            <a:pPr>
              <a:spcBef>
                <a:spcPts val="1001"/>
              </a:spcBef>
              <a:buNone/>
            </a:pPr>
            <a:endParaRPr lang="en-US" sz="1800" spc="-1" dirty="0"/>
          </a:p>
          <a:p>
            <a:endParaRPr lang="en-IN" sz="1800" dirty="0"/>
          </a:p>
        </p:txBody>
      </p:sp>
      <p:sp>
        <p:nvSpPr>
          <p:cNvPr id="26"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alileo and the pendulum clock">
            <a:extLst>
              <a:ext uri="{FF2B5EF4-FFF2-40B4-BE49-F238E27FC236}">
                <a16:creationId xmlns:a16="http://schemas.microsoft.com/office/drawing/2014/main" id="{A03060B1-F72C-4607-9220-D98368860F87}"/>
              </a:ext>
            </a:extLst>
          </p:cNvPr>
          <p:cNvPicPr/>
          <p:nvPr/>
        </p:nvPicPr>
        <p:blipFill rotWithShape="1">
          <a:blip r:embed="rId4"/>
          <a:srcRect r="-2" b="13693"/>
          <a:stretch/>
        </p:blipFill>
        <p:spPr>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877291305"/>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pic>
        <p:nvPicPr>
          <p:cNvPr id="4100" name="Picture 4" descr="silhouette photography of person">
            <a:extLst>
              <a:ext uri="{FF2B5EF4-FFF2-40B4-BE49-F238E27FC236}">
                <a16:creationId xmlns:a16="http://schemas.microsoft.com/office/drawing/2014/main" id="{5410EB6D-7025-4F37-B192-C94D3234E7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401" b="4692"/>
          <a:stretch/>
        </p:blipFill>
        <p:spPr bwMode="auto">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79"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Light"/>
              <a:ea typeface="+mn-ea"/>
              <a:cs typeface="+mn-cs"/>
            </a:endParaRPr>
          </a:p>
        </p:txBody>
      </p:sp>
      <p:grpSp>
        <p:nvGrpSpPr>
          <p:cNvPr id="81" name="Group 8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82" name="Freeform: Shape 8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sp>
          <p:nvSpPr>
            <p:cNvPr id="83" name="Freeform: Shape 8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grpSp>
      <p:sp>
        <p:nvSpPr>
          <p:cNvPr id="2" name="Title 1">
            <a:extLst>
              <a:ext uri="{FF2B5EF4-FFF2-40B4-BE49-F238E27FC236}">
                <a16:creationId xmlns:a16="http://schemas.microsoft.com/office/drawing/2014/main" id="{694461EB-C1E4-4E05-AA21-389073206F0E}"/>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8000" dirty="0">
                <a:solidFill>
                  <a:srgbClr val="FFFFFF"/>
                </a:solidFill>
                <a:cs typeface="Calibri" panose="020F0502020204030204" pitchFamily="34" charset="0"/>
              </a:rPr>
              <a:t>Early Life</a:t>
            </a:r>
          </a:p>
        </p:txBody>
      </p:sp>
      <p:sp>
        <p:nvSpPr>
          <p:cNvPr id="3" name="TextBox 2">
            <a:extLst>
              <a:ext uri="{FF2B5EF4-FFF2-40B4-BE49-F238E27FC236}">
                <a16:creationId xmlns:a16="http://schemas.microsoft.com/office/drawing/2014/main" id="{E138F88D-E68D-4E35-9CD3-C90711BCB384}"/>
              </a:ext>
            </a:extLst>
          </p:cNvPr>
          <p:cNvSpPr txBox="1"/>
          <p:nvPr/>
        </p:nvSpPr>
        <p:spPr>
          <a:xfrm>
            <a:off x="9083040" y="6096000"/>
            <a:ext cx="2900538" cy="584775"/>
          </a:xfrm>
          <a:prstGeom prst="rect">
            <a:avLst/>
          </a:prstGeom>
          <a:noFill/>
        </p:spPr>
        <p:txBody>
          <a:bodyPr wrap="none" rtlCol="0">
            <a:spAutoFit/>
          </a:bodyPr>
          <a:lstStyle/>
          <a:p>
            <a:r>
              <a:rPr lang="en-US" sz="3200" dirty="0">
                <a:solidFill>
                  <a:schemeClr val="bg1"/>
                </a:solidFill>
              </a:rPr>
              <a:t>Pranav </a:t>
            </a:r>
            <a:r>
              <a:rPr lang="en-US" sz="3200" dirty="0" err="1">
                <a:solidFill>
                  <a:schemeClr val="bg1"/>
                </a:solidFill>
              </a:rPr>
              <a:t>Walvekar</a:t>
            </a:r>
            <a:endParaRPr lang="en-IN" dirty="0">
              <a:solidFill>
                <a:schemeClr val="bg1"/>
              </a:solidFill>
            </a:endParaRPr>
          </a:p>
        </p:txBody>
      </p:sp>
    </p:spTree>
    <p:extLst>
      <p:ext uri="{BB962C8B-B14F-4D97-AF65-F5344CB8AC3E}">
        <p14:creationId xmlns:p14="http://schemas.microsoft.com/office/powerpoint/2010/main" val="4109441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04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018193-2882-4DE2-87D7-1F53651168AB}"/>
              </a:ext>
            </a:extLst>
          </p:cNvPr>
          <p:cNvSpPr>
            <a:spLocks noGrp="1"/>
          </p:cNvSpPr>
          <p:nvPr>
            <p:ph type="title"/>
          </p:nvPr>
        </p:nvSpPr>
        <p:spPr>
          <a:xfrm>
            <a:off x="524256" y="491260"/>
            <a:ext cx="6594189" cy="1625210"/>
          </a:xfrm>
        </p:spPr>
        <p:txBody>
          <a:bodyPr>
            <a:normAutofit fontScale="90000"/>
          </a:bodyPr>
          <a:lstStyle/>
          <a:p>
            <a:r>
              <a:rPr lang="en-US" sz="6000" spc="-1" dirty="0">
                <a:solidFill>
                  <a:srgbClr val="FFFFFF"/>
                </a:solidFill>
                <a:latin typeface="Bariol Serif" panose="02000503040000020003" pitchFamily="50" charset="0"/>
              </a:rPr>
              <a:t>Mapping Venus’ Phases</a:t>
            </a:r>
            <a:endParaRPr lang="en-IN" sz="6000" dirty="0">
              <a:solidFill>
                <a:srgbClr val="FFFFFF"/>
              </a:solidFill>
              <a:latin typeface="Bariol Serif" panose="02000503040000020003" pitchFamily="50" charset="0"/>
            </a:endParaRPr>
          </a:p>
        </p:txBody>
      </p:sp>
      <p:sp>
        <p:nvSpPr>
          <p:cNvPr id="73" name="Rectangle 72">
            <a:extLst>
              <a:ext uri="{FF2B5EF4-FFF2-40B4-BE49-F238E27FC236}">
                <a16:creationId xmlns:a16="http://schemas.microsoft.com/office/drawing/2014/main" id="{33B81349-3A7E-4A66-9ED9-66E6F8E29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3" y="2454901"/>
            <a:ext cx="3441163" cy="4080255"/>
          </a:xfrm>
          <a:prstGeom prst="rect">
            <a:avLst/>
          </a:prstGeom>
          <a:solidFill>
            <a:srgbClr val="E1CD16">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CAB5D8E-A70F-4F04-8A11-15E06BD6FAA9}"/>
              </a:ext>
            </a:extLst>
          </p:cNvPr>
          <p:cNvPicPr/>
          <p:nvPr/>
        </p:nvPicPr>
        <p:blipFill>
          <a:blip r:embed="rId2"/>
          <a:stretch/>
        </p:blipFill>
        <p:spPr>
          <a:xfrm>
            <a:off x="543229" y="2667954"/>
            <a:ext cx="3029410" cy="3635293"/>
          </a:xfrm>
          <a:prstGeom prst="rect">
            <a:avLst/>
          </a:prstGeom>
        </p:spPr>
      </p:pic>
      <p:sp>
        <p:nvSpPr>
          <p:cNvPr id="75" name="Rectangle 74">
            <a:extLst>
              <a:ext uri="{FF2B5EF4-FFF2-40B4-BE49-F238E27FC236}">
                <a16:creationId xmlns:a16="http://schemas.microsoft.com/office/drawing/2014/main" id="{4A37A7FF-19A5-40D8-8D0C-E780CBD33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468" y="2454900"/>
            <a:ext cx="3441163" cy="4080255"/>
          </a:xfrm>
          <a:prstGeom prst="rect">
            <a:avLst/>
          </a:prstGeom>
          <a:solidFill>
            <a:srgbClr val="E1CD16">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194" name="Picture 2" descr="The Phases of Venus and Heliocentricity: A Rough Guide | The Renaissance  Mathematicus">
            <a:extLst>
              <a:ext uri="{FF2B5EF4-FFF2-40B4-BE49-F238E27FC236}">
                <a16:creationId xmlns:a16="http://schemas.microsoft.com/office/drawing/2014/main" id="{C98DDD79-B4E3-46C2-B859-DD1B3132FF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38970" y="2951921"/>
            <a:ext cx="3067358" cy="3067358"/>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72061E8-CEDB-4CEE-885D-4937EFA63513}"/>
              </a:ext>
            </a:extLst>
          </p:cNvPr>
          <p:cNvSpPr>
            <a:spLocks noGrp="1"/>
          </p:cNvSpPr>
          <p:nvPr>
            <p:ph idx="1"/>
          </p:nvPr>
        </p:nvSpPr>
        <p:spPr>
          <a:xfrm>
            <a:off x="7956057" y="1204232"/>
            <a:ext cx="3711687" cy="5330923"/>
          </a:xfrm>
        </p:spPr>
        <p:txBody>
          <a:bodyPr anchor="ctr">
            <a:normAutofit fontScale="92500" lnSpcReduction="10000"/>
          </a:bodyPr>
          <a:lstStyle/>
          <a:p>
            <a:pPr marL="0" indent="0">
              <a:spcBef>
                <a:spcPts val="1001"/>
              </a:spcBef>
              <a:buClr>
                <a:srgbClr val="000000"/>
              </a:buClr>
              <a:buNone/>
            </a:pPr>
            <a:r>
              <a:rPr lang="en-IN" sz="3200" spc="-1" dirty="0">
                <a:solidFill>
                  <a:srgbClr val="FFFFFF"/>
                </a:solidFill>
              </a:rPr>
              <a:t>Galileo Galilei's observations that Venus appeared in phases -- similar to those of Earth's Moon -- in our sky was </a:t>
            </a:r>
            <a:r>
              <a:rPr lang="en-IN" sz="3200" i="1" spc="-1" dirty="0">
                <a:solidFill>
                  <a:srgbClr val="FFFFFF"/>
                </a:solidFill>
              </a:rPr>
              <a:t>evidence that Venus orbited the sun and contributed to the downfall</a:t>
            </a:r>
            <a:r>
              <a:rPr lang="en-IN" sz="3200" spc="-1" dirty="0">
                <a:solidFill>
                  <a:srgbClr val="FFFFFF"/>
                </a:solidFill>
              </a:rPr>
              <a:t> of the centuries-old belief that the sun and planets revolved around Earth.</a:t>
            </a:r>
            <a:endParaRPr lang="en-US" sz="3200" spc="-1" dirty="0">
              <a:solidFill>
                <a:srgbClr val="FFFFFF"/>
              </a:solidFill>
            </a:endParaRPr>
          </a:p>
          <a:p>
            <a:pPr>
              <a:spcBef>
                <a:spcPts val="1001"/>
              </a:spcBef>
              <a:buNone/>
            </a:pPr>
            <a:endParaRPr lang="en-US" sz="2400" spc="-1" dirty="0">
              <a:solidFill>
                <a:srgbClr val="FFFFFF"/>
              </a:solidFill>
              <a:latin typeface="Calibri"/>
            </a:endParaRPr>
          </a:p>
          <a:p>
            <a:endParaRPr lang="en-IN" sz="2400" dirty="0">
              <a:solidFill>
                <a:srgbClr val="FFFFFF"/>
              </a:solidFill>
            </a:endParaRPr>
          </a:p>
        </p:txBody>
      </p:sp>
    </p:spTree>
    <p:extLst>
      <p:ext uri="{BB962C8B-B14F-4D97-AF65-F5344CB8AC3E}">
        <p14:creationId xmlns:p14="http://schemas.microsoft.com/office/powerpoint/2010/main" val="1281759779"/>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Galileo - Telescopic discoveries | Britannica">
            <a:extLst>
              <a:ext uri="{FF2B5EF4-FFF2-40B4-BE49-F238E27FC236}">
                <a16:creationId xmlns:a16="http://schemas.microsoft.com/office/drawing/2014/main" id="{AB0BCFE2-BDE7-4281-840A-6C0257822E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46" r="2" b="12755"/>
          <a:stretch/>
        </p:blipFill>
        <p:spPr bwMode="auto">
          <a:xfrm>
            <a:off x="681038" y="363538"/>
            <a:ext cx="3895725" cy="4392613"/>
          </a:xfrm>
          <a:prstGeom prst="rect">
            <a:avLst/>
          </a:prstGeom>
          <a:extLst>
            <a:ext uri="{909E8E84-426E-40DD-AFC4-6F175D3DCCD1}">
              <a14:hiddenFill xmlns:a14="http://schemas.microsoft.com/office/drawing/2010/main">
                <a:solidFill>
                  <a:srgbClr val="FFFFFF"/>
                </a:solidFill>
              </a14:hiddenFill>
            </a:ext>
          </a:extLst>
        </p:spPr>
      </p:pic>
      <p:pic>
        <p:nvPicPr>
          <p:cNvPr id="4" name="Picture 3" descr="Ancient text">
            <a:extLst>
              <a:ext uri="{FF2B5EF4-FFF2-40B4-BE49-F238E27FC236}">
                <a16:creationId xmlns:a16="http://schemas.microsoft.com/office/drawing/2014/main" id="{003B77D3-B32A-4E91-A855-2D2C5C7EF1E3}"/>
              </a:ext>
            </a:extLst>
          </p:cNvPr>
          <p:cNvPicPr/>
          <p:nvPr/>
        </p:nvPicPr>
        <p:blipFill rotWithShape="1">
          <a:blip r:embed="rId3"/>
          <a:srcRect t="4195" r="-2" b="17053"/>
          <a:stretch/>
        </p:blipFill>
        <p:spPr>
          <a:xfrm>
            <a:off x="4651375" y="363538"/>
            <a:ext cx="3895725" cy="4392613"/>
          </a:xfrm>
          <a:prstGeom prst="rect">
            <a:avLst/>
          </a:prstGeom>
        </p:spPr>
      </p:pic>
      <p:pic>
        <p:nvPicPr>
          <p:cNvPr id="9220" name="Picture 4" descr="5.1 Case Study: Sleuthing Galileo">
            <a:extLst>
              <a:ext uri="{FF2B5EF4-FFF2-40B4-BE49-F238E27FC236}">
                <a16:creationId xmlns:a16="http://schemas.microsoft.com/office/drawing/2014/main" id="{97DC0DC8-DBC6-4715-BD3E-388DFF24D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25" y="363538"/>
            <a:ext cx="2890838" cy="4392613"/>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24E4E5-7DFF-43A0-98F7-828E973F3948}"/>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His notes</a:t>
            </a:r>
          </a:p>
        </p:txBody>
      </p:sp>
    </p:spTree>
    <p:extLst>
      <p:ext uri="{BB962C8B-B14F-4D97-AF65-F5344CB8AC3E}">
        <p14:creationId xmlns:p14="http://schemas.microsoft.com/office/powerpoint/2010/main" val="2593414332"/>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96C392-052E-4124-8030-8786EE531FFE}"/>
              </a:ext>
            </a:extLst>
          </p:cNvPr>
          <p:cNvSpPr>
            <a:spLocks noGrp="1"/>
          </p:cNvSpPr>
          <p:nvPr>
            <p:ph type="title"/>
          </p:nvPr>
        </p:nvSpPr>
        <p:spPr>
          <a:xfrm>
            <a:off x="235670" y="350767"/>
            <a:ext cx="3739341" cy="1330839"/>
          </a:xfrm>
        </p:spPr>
        <p:txBody>
          <a:bodyPr>
            <a:normAutofit fontScale="90000"/>
          </a:bodyPr>
          <a:lstStyle/>
          <a:p>
            <a:r>
              <a:rPr lang="en-US" dirty="0">
                <a:solidFill>
                  <a:srgbClr val="002060"/>
                </a:solidFill>
              </a:rPr>
              <a:t>The Theory of Relativity</a:t>
            </a:r>
            <a:endParaRPr lang="en-IN" dirty="0">
              <a:solidFill>
                <a:srgbClr val="002060"/>
              </a:solidFill>
            </a:endParaRPr>
          </a:p>
        </p:txBody>
      </p:sp>
      <p:sp>
        <p:nvSpPr>
          <p:cNvPr id="3" name="Content Placeholder 2">
            <a:extLst>
              <a:ext uri="{FF2B5EF4-FFF2-40B4-BE49-F238E27FC236}">
                <a16:creationId xmlns:a16="http://schemas.microsoft.com/office/drawing/2014/main" id="{F578E28D-6CDD-4E84-9A08-8DB07BA18577}"/>
              </a:ext>
            </a:extLst>
          </p:cNvPr>
          <p:cNvSpPr>
            <a:spLocks noGrp="1"/>
          </p:cNvSpPr>
          <p:nvPr>
            <p:ph idx="1"/>
          </p:nvPr>
        </p:nvSpPr>
        <p:spPr>
          <a:xfrm>
            <a:off x="235670" y="2194102"/>
            <a:ext cx="4053697" cy="3908586"/>
          </a:xfrm>
        </p:spPr>
        <p:txBody>
          <a:bodyPr>
            <a:normAutofit/>
          </a:bodyPr>
          <a:lstStyle/>
          <a:p>
            <a:pPr marL="0" indent="0">
              <a:buNone/>
            </a:pPr>
            <a:r>
              <a:rPr lang="en-IN" sz="2400" spc="-1" dirty="0"/>
              <a:t>Galileo's principle of relativity states </a:t>
            </a:r>
            <a:r>
              <a:rPr lang="en-IN" sz="2400" i="1" spc="-1" dirty="0"/>
              <a:t>"It is impossible by mechanical means to say whether we are moving or staying at rest". </a:t>
            </a:r>
            <a:r>
              <a:rPr lang="en-IN" sz="2400" spc="-1" dirty="0"/>
              <a:t>If two trains are moving at the same speed in the same direction, then a passenger in either train will not be able to notice that either train is moving.</a:t>
            </a:r>
            <a:endParaRPr lang="en-US" sz="2400" spc="-1" dirty="0"/>
          </a:p>
          <a:p>
            <a:endParaRPr lang="en-IN" sz="2000" dirty="0"/>
          </a:p>
          <a:p>
            <a:endParaRPr lang="en-IN" sz="2000" dirty="0"/>
          </a:p>
        </p:txBody>
      </p:sp>
      <p:pic>
        <p:nvPicPr>
          <p:cNvPr id="4" name="Content Placeholder 3" descr="Relativity &amp;amp; Thermodynamics Our Understanding of Space and Time - ppt video  online download">
            <a:extLst>
              <a:ext uri="{FF2B5EF4-FFF2-40B4-BE49-F238E27FC236}">
                <a16:creationId xmlns:a16="http://schemas.microsoft.com/office/drawing/2014/main" id="{B2FAD4F9-2CE2-4C88-B80A-6D0FC59DD1A7}"/>
              </a:ext>
            </a:extLst>
          </p:cNvPr>
          <p:cNvPicPr/>
          <p:nvPr/>
        </p:nvPicPr>
        <p:blipFill>
          <a:blip r:embed="rId2"/>
          <a:stretch/>
        </p:blipFill>
        <p:spPr>
          <a:xfrm>
            <a:off x="5445457" y="1132693"/>
            <a:ext cx="6155141" cy="4616355"/>
          </a:xfrm>
          <a:prstGeom prst="rect">
            <a:avLst/>
          </a:prstGeom>
        </p:spPr>
      </p:pic>
    </p:spTree>
    <p:extLst>
      <p:ext uri="{BB962C8B-B14F-4D97-AF65-F5344CB8AC3E}">
        <p14:creationId xmlns:p14="http://schemas.microsoft.com/office/powerpoint/2010/main" val="3526747221"/>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4" name="Rectangle 7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5" name="Freeform: Shape 7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17DCE0-C052-4326-973E-A434FD7D0A3C}"/>
              </a:ext>
            </a:extLst>
          </p:cNvPr>
          <p:cNvSpPr>
            <a:spLocks noGrp="1"/>
          </p:cNvSpPr>
          <p:nvPr>
            <p:ph type="title"/>
          </p:nvPr>
        </p:nvSpPr>
        <p:spPr>
          <a:xfrm>
            <a:off x="767289" y="1296537"/>
            <a:ext cx="4220967" cy="1907840"/>
          </a:xfrm>
        </p:spPr>
        <p:txBody>
          <a:bodyPr anchor="b">
            <a:normAutofit fontScale="90000"/>
          </a:bodyPr>
          <a:lstStyle/>
          <a:p>
            <a:r>
              <a:rPr lang="en-US">
                <a:solidFill>
                  <a:schemeClr val="bg1"/>
                </a:solidFill>
              </a:rPr>
              <a:t>The Brachistochrone Problem</a:t>
            </a:r>
            <a:endParaRPr lang="en-IN">
              <a:solidFill>
                <a:schemeClr val="bg1"/>
              </a:solidFill>
            </a:endParaRPr>
          </a:p>
        </p:txBody>
      </p:sp>
      <p:grpSp>
        <p:nvGrpSpPr>
          <p:cNvPr id="75" name="Group 74">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76"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Historical Activities for Calculus - Module 3: Optimization – Galileo and  the Brachistochrone Problem | Mathematical Association of America">
            <a:extLst>
              <a:ext uri="{FF2B5EF4-FFF2-40B4-BE49-F238E27FC236}">
                <a16:creationId xmlns:a16="http://schemas.microsoft.com/office/drawing/2014/main" id="{716A724C-286E-4059-A2E2-C0E3E00B4662}"/>
              </a:ext>
            </a:extLst>
          </p:cNvPr>
          <p:cNvPicPr/>
          <p:nvPr/>
        </p:nvPicPr>
        <p:blipFill>
          <a:blip r:embed="rId2"/>
          <a:stretch/>
        </p:blipFill>
        <p:spPr>
          <a:xfrm>
            <a:off x="6126740" y="-44238"/>
            <a:ext cx="6126277" cy="4033057"/>
          </a:xfrm>
          <a:prstGeom prst="rect">
            <a:avLst/>
          </a:prstGeom>
        </p:spPr>
      </p:pic>
      <p:sp>
        <p:nvSpPr>
          <p:cNvPr id="3" name="Content Placeholder 2">
            <a:extLst>
              <a:ext uri="{FF2B5EF4-FFF2-40B4-BE49-F238E27FC236}">
                <a16:creationId xmlns:a16="http://schemas.microsoft.com/office/drawing/2014/main" id="{1037242A-A93E-4581-B8AE-50F5FC373E7C}"/>
              </a:ext>
            </a:extLst>
          </p:cNvPr>
          <p:cNvSpPr>
            <a:spLocks noGrp="1"/>
          </p:cNvSpPr>
          <p:nvPr>
            <p:ph idx="1"/>
          </p:nvPr>
        </p:nvSpPr>
        <p:spPr>
          <a:xfrm>
            <a:off x="767290" y="3428999"/>
            <a:ext cx="4075054" cy="2741213"/>
          </a:xfrm>
        </p:spPr>
        <p:txBody>
          <a:bodyPr anchor="t">
            <a:normAutofit/>
          </a:bodyPr>
          <a:lstStyle/>
          <a:p>
            <a:pPr marL="0" indent="0">
              <a:spcBef>
                <a:spcPts val="1001"/>
              </a:spcBef>
              <a:buClr>
                <a:srgbClr val="000000"/>
              </a:buClr>
              <a:buNone/>
            </a:pPr>
            <a:r>
              <a:rPr lang="en-IN" sz="2000" spc="-1">
                <a:solidFill>
                  <a:schemeClr val="bg1"/>
                </a:solidFill>
              </a:rPr>
              <a:t>Brachistochrone Problem: Which path from A to B is traversed in the shortest time? This is the Brachistochrone (“Shortest Time”) Problem. ... Galileo studied motion under gravity, showing that </a:t>
            </a:r>
            <a:r>
              <a:rPr lang="en-IN" sz="2000" i="1" spc="-1">
                <a:solidFill>
                  <a:schemeClr val="bg1"/>
                </a:solidFill>
              </a:rPr>
              <a:t>a body falling in space traverses a distance proportional to the square of the time of descent.</a:t>
            </a:r>
            <a:endParaRPr lang="en-US" sz="2000" i="1" spc="-1">
              <a:solidFill>
                <a:schemeClr val="bg1"/>
              </a:solidFill>
            </a:endParaRPr>
          </a:p>
          <a:p>
            <a:pPr>
              <a:spcBef>
                <a:spcPts val="1001"/>
              </a:spcBef>
              <a:buNone/>
            </a:pPr>
            <a:endParaRPr lang="en-US" sz="2000" spc="-1">
              <a:solidFill>
                <a:schemeClr val="bg1"/>
              </a:solidFill>
            </a:endParaRPr>
          </a:p>
          <a:p>
            <a:endParaRPr lang="en-IN" sz="2000">
              <a:solidFill>
                <a:schemeClr val="bg1"/>
              </a:solidFill>
            </a:endParaRPr>
          </a:p>
        </p:txBody>
      </p:sp>
      <p:pic>
        <p:nvPicPr>
          <p:cNvPr id="15362" name="Picture 2" descr="Solution of the problem of the Brachistochrone, or curve of quickest  descent, by Sir Issac Newton (1642-1726), 17th century. Newton&amp;#39;s solution  to the problem posed by Johann Bernoulli (1667-1748) in 1696 Stock Photo -  Alamy">
            <a:extLst>
              <a:ext uri="{FF2B5EF4-FFF2-40B4-BE49-F238E27FC236}">
                <a16:creationId xmlns:a16="http://schemas.microsoft.com/office/drawing/2014/main" id="{6C3248A9-ED2F-41E3-866C-B143738CA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90198" y="3989277"/>
            <a:ext cx="5801802" cy="336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001715"/>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Genius Quotes of Galileo Galilei">
            <a:extLst>
              <a:ext uri="{FF2B5EF4-FFF2-40B4-BE49-F238E27FC236}">
                <a16:creationId xmlns:a16="http://schemas.microsoft.com/office/drawing/2014/main" id="{32D66D4E-0482-4811-AE1D-C202774023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4" r="32591" b="410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42" name="Rectangle 7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69D80-BFC6-4C6C-88BF-FAB3598623E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Some Interesting Facts and Conclusion</a:t>
            </a:r>
          </a:p>
        </p:txBody>
      </p:sp>
      <p:sp>
        <p:nvSpPr>
          <p:cNvPr id="3" name="Content Placeholder 2">
            <a:extLst>
              <a:ext uri="{FF2B5EF4-FFF2-40B4-BE49-F238E27FC236}">
                <a16:creationId xmlns:a16="http://schemas.microsoft.com/office/drawing/2014/main" id="{0230FD4E-993E-4FC3-8454-1D5F8C3D5643}"/>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3600" dirty="0" err="1"/>
              <a:t>Pranaav</a:t>
            </a:r>
            <a:r>
              <a:rPr lang="en-US" sz="3600" dirty="0"/>
              <a:t> </a:t>
            </a:r>
            <a:r>
              <a:rPr lang="en-US" sz="3600" dirty="0" err="1"/>
              <a:t>Suratwala</a:t>
            </a:r>
            <a:endParaRPr lang="en-US" sz="36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522353"/>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8" name="Picture 6" descr="12 Top-Rated Tourist Attractions in Pisa | PlanetWare">
            <a:extLst>
              <a:ext uri="{FF2B5EF4-FFF2-40B4-BE49-F238E27FC236}">
                <a16:creationId xmlns:a16="http://schemas.microsoft.com/office/drawing/2014/main" id="{6339E888-CE23-4C74-89BD-6559F0FB22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5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20" name="Rectangle 7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CF0B1-DDB4-40B7-AB73-76837EFF057C}"/>
              </a:ext>
            </a:extLst>
          </p:cNvPr>
          <p:cNvSpPr>
            <a:spLocks noGrp="1"/>
          </p:cNvSpPr>
          <p:nvPr>
            <p:ph type="title"/>
          </p:nvPr>
        </p:nvSpPr>
        <p:spPr>
          <a:xfrm>
            <a:off x="490537" y="5379173"/>
            <a:ext cx="11210925" cy="744836"/>
          </a:xfrm>
        </p:spPr>
        <p:txBody>
          <a:bodyPr vert="horz" lIns="91440" tIns="45720" rIns="91440" bIns="45720" rtlCol="0" anchor="ctr">
            <a:normAutofit fontScale="90000"/>
          </a:bodyPr>
          <a:lstStyle/>
          <a:p>
            <a:pPr algn="ctr"/>
            <a:r>
              <a:rPr lang="en-US" sz="4800" dirty="0">
                <a:solidFill>
                  <a:schemeClr val="tx1">
                    <a:lumMod val="85000"/>
                    <a:lumOff val="15000"/>
                  </a:schemeClr>
                </a:solidFill>
                <a:latin typeface="Norse" pitchFamily="50" charset="0"/>
              </a:rPr>
              <a:t>He Dropped out of University</a:t>
            </a:r>
          </a:p>
        </p:txBody>
      </p:sp>
      <p:cxnSp>
        <p:nvCxnSpPr>
          <p:cNvPr id="13321" name="Straight Connector 7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950210"/>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368C9-31B6-4328-835E-62C7B664559E}"/>
              </a:ext>
            </a:extLst>
          </p:cNvPr>
          <p:cNvSpPr>
            <a:spLocks noGrp="1"/>
          </p:cNvSpPr>
          <p:nvPr>
            <p:ph type="title"/>
          </p:nvPr>
        </p:nvSpPr>
        <p:spPr>
          <a:xfrm>
            <a:off x="6589337" y="539624"/>
            <a:ext cx="4993022" cy="1591642"/>
          </a:xfrm>
        </p:spPr>
        <p:txBody>
          <a:bodyPr anchor="t">
            <a:normAutofit/>
          </a:bodyPr>
          <a:lstStyle/>
          <a:p>
            <a:r>
              <a:rPr lang="en-US" dirty="0">
                <a:solidFill>
                  <a:schemeClr val="accent2">
                    <a:lumMod val="75000"/>
                  </a:schemeClr>
                </a:solidFill>
                <a:latin typeface="Prince Valiant" panose="02000503020000020003" pitchFamily="2" charset="0"/>
              </a:rPr>
              <a:t>Galileo didn’t invent the Telescope</a:t>
            </a:r>
            <a:endParaRPr lang="en-IN" dirty="0">
              <a:solidFill>
                <a:schemeClr val="accent2">
                  <a:lumMod val="75000"/>
                </a:schemeClr>
              </a:solidFill>
              <a:latin typeface="Prince Valiant" panose="02000503020000020003" pitchFamily="2" charset="0"/>
            </a:endParaRPr>
          </a:p>
        </p:txBody>
      </p:sp>
      <p:pic>
        <p:nvPicPr>
          <p:cNvPr id="4" name="Picture 3">
            <a:extLst>
              <a:ext uri="{FF2B5EF4-FFF2-40B4-BE49-F238E27FC236}">
                <a16:creationId xmlns:a16="http://schemas.microsoft.com/office/drawing/2014/main" id="{298B5D44-3A4B-49E4-87E1-14A9EE2F59EF}"/>
              </a:ext>
            </a:extLst>
          </p:cNvPr>
          <p:cNvPicPr/>
          <p:nvPr/>
        </p:nvPicPr>
        <p:blipFill rotWithShape="1">
          <a:blip r:embed="rId2">
            <a:extLst>
              <a:ext uri="{28A0092B-C50C-407E-A947-70E740481C1C}">
                <a14:useLocalDpi xmlns:a14="http://schemas.microsoft.com/office/drawing/2010/main" val="0"/>
              </a:ext>
            </a:extLst>
          </a:blip>
          <a:srcRect r="2" b="20983"/>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1" name="Group 10">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2" name="Freeform: Shape 11">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C6C0E79-1DE1-431F-83D2-29EB69AF07C3}"/>
              </a:ext>
            </a:extLst>
          </p:cNvPr>
          <p:cNvSpPr>
            <a:spLocks noGrp="1"/>
          </p:cNvSpPr>
          <p:nvPr>
            <p:ph idx="1"/>
          </p:nvPr>
        </p:nvSpPr>
        <p:spPr>
          <a:xfrm>
            <a:off x="6582995" y="2462814"/>
            <a:ext cx="5213022" cy="3855562"/>
          </a:xfrm>
        </p:spPr>
        <p:txBody>
          <a:bodyPr>
            <a:normAutofit lnSpcReduction="10000"/>
          </a:bodyPr>
          <a:lstStyle/>
          <a:p>
            <a:pPr marL="0" indent="0">
              <a:buNone/>
            </a:pPr>
            <a:r>
              <a:rPr lang="en-US" dirty="0">
                <a:solidFill>
                  <a:schemeClr val="bg1">
                    <a:alpha val="80000"/>
                  </a:schemeClr>
                </a:solidFill>
              </a:rPr>
              <a:t>We’re not sure who did, although a Dutch spectacle-maker often gets the credit. </a:t>
            </a:r>
          </a:p>
          <a:p>
            <a:pPr marL="0" indent="0">
              <a:buNone/>
            </a:pPr>
            <a:r>
              <a:rPr lang="en-US" dirty="0">
                <a:solidFill>
                  <a:schemeClr val="bg1">
                    <a:alpha val="80000"/>
                  </a:schemeClr>
                </a:solidFill>
              </a:rPr>
              <a:t>Within a year, Galileo Galilei obtained one of these Dutch instruments and quickly improved the design. </a:t>
            </a:r>
          </a:p>
          <a:p>
            <a:pPr marL="0" indent="0">
              <a:buNone/>
            </a:pPr>
            <a:r>
              <a:rPr lang="en-US" dirty="0">
                <a:solidFill>
                  <a:schemeClr val="bg1">
                    <a:alpha val="80000"/>
                  </a:schemeClr>
                </a:solidFill>
              </a:rPr>
              <a:t>Galileo managed “to turn a popular carnival toy into a scientific instrument.”</a:t>
            </a:r>
            <a:endParaRPr lang="en-IN" dirty="0">
              <a:solidFill>
                <a:schemeClr val="bg1">
                  <a:alpha val="80000"/>
                </a:schemeClr>
              </a:solidFill>
            </a:endParaRPr>
          </a:p>
          <a:p>
            <a:pPr marL="0" indent="0">
              <a:buNone/>
            </a:pPr>
            <a:endParaRPr lang="en-IN" dirty="0">
              <a:solidFill>
                <a:schemeClr val="bg1">
                  <a:alpha val="80000"/>
                </a:schemeClr>
              </a:solidFill>
            </a:endParaRPr>
          </a:p>
          <a:p>
            <a:endParaRPr lang="en-IN" dirty="0">
              <a:solidFill>
                <a:schemeClr val="bg1">
                  <a:alpha val="80000"/>
                </a:schemeClr>
              </a:solidFill>
            </a:endParaRPr>
          </a:p>
        </p:txBody>
      </p:sp>
    </p:spTree>
    <p:extLst>
      <p:ext uri="{BB962C8B-B14F-4D97-AF65-F5344CB8AC3E}">
        <p14:creationId xmlns:p14="http://schemas.microsoft.com/office/powerpoint/2010/main" val="908968321"/>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C3686-DC12-4829-BB6F-2A13572C9980}"/>
              </a:ext>
            </a:extLst>
          </p:cNvPr>
          <p:cNvSpPr>
            <a:spLocks noGrp="1"/>
          </p:cNvSpPr>
          <p:nvPr>
            <p:ph type="title"/>
          </p:nvPr>
        </p:nvSpPr>
        <p:spPr>
          <a:xfrm>
            <a:off x="6513788" y="365125"/>
            <a:ext cx="4840010" cy="1807305"/>
          </a:xfrm>
        </p:spPr>
        <p:txBody>
          <a:bodyPr>
            <a:normAutofit fontScale="90000"/>
          </a:bodyPr>
          <a:lstStyle/>
          <a:p>
            <a:r>
              <a:rPr lang="en-US" b="1" dirty="0"/>
              <a:t>He became blind (but not by the Sun)</a:t>
            </a:r>
            <a:endParaRPr lang="en-IN" dirty="0"/>
          </a:p>
        </p:txBody>
      </p:sp>
      <p:pic>
        <p:nvPicPr>
          <p:cNvPr id="4" name="Picture 3">
            <a:extLst>
              <a:ext uri="{FF2B5EF4-FFF2-40B4-BE49-F238E27FC236}">
                <a16:creationId xmlns:a16="http://schemas.microsoft.com/office/drawing/2014/main" id="{E501A2F3-A644-4974-9D72-63A8AEAFFF2F}"/>
              </a:ext>
            </a:extLst>
          </p:cNvPr>
          <p:cNvPicPr>
            <a:picLocks noChangeAspect="1"/>
          </p:cNvPicPr>
          <p:nvPr/>
        </p:nvPicPr>
        <p:blipFill rotWithShape="1">
          <a:blip r:embed="rId2"/>
          <a:srcRect l="58514" r="692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1393A66-F4AA-4550-AC3B-3F507A89D1C3}"/>
              </a:ext>
            </a:extLst>
          </p:cNvPr>
          <p:cNvSpPr>
            <a:spLocks noGrp="1"/>
          </p:cNvSpPr>
          <p:nvPr>
            <p:ph idx="1"/>
          </p:nvPr>
        </p:nvSpPr>
        <p:spPr>
          <a:xfrm>
            <a:off x="6513788" y="2333297"/>
            <a:ext cx="4840010" cy="3843666"/>
          </a:xfrm>
        </p:spPr>
        <p:txBody>
          <a:bodyPr>
            <a:normAutofit/>
          </a:bodyPr>
          <a:lstStyle/>
          <a:p>
            <a:pPr marL="0" indent="0">
              <a:buNone/>
            </a:pPr>
            <a:r>
              <a:rPr lang="en-US" sz="3200" dirty="0"/>
              <a:t>Galileo continued working and writing while imprisoned for heresy in his home near Florence, and during this time, his vision began to blur. By 1638, the astronomer had become completely blind.</a:t>
            </a:r>
            <a:endParaRPr lang="en-IN" sz="3200" dirty="0"/>
          </a:p>
          <a:p>
            <a:endParaRPr lang="en-IN" sz="3200" dirty="0"/>
          </a:p>
        </p:txBody>
      </p:sp>
    </p:spTree>
    <p:extLst>
      <p:ext uri="{BB962C8B-B14F-4D97-AF65-F5344CB8AC3E}">
        <p14:creationId xmlns:p14="http://schemas.microsoft.com/office/powerpoint/2010/main" val="3171761484"/>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Generalized general and special relativity in the presence of the  gravitation, related to the space-time curvature">
            <a:extLst>
              <a:ext uri="{FF2B5EF4-FFF2-40B4-BE49-F238E27FC236}">
                <a16:creationId xmlns:a16="http://schemas.microsoft.com/office/drawing/2014/main" id="{E6AFB6CE-96A5-4E93-9A87-0B47A4C9F9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423"/>
          <a:stretch/>
        </p:blipFill>
        <p:spPr bwMode="auto">
          <a:xfrm>
            <a:off x="6015107" y="-1"/>
            <a:ext cx="6176895" cy="293795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pecial relativity / Elementary Tour part 2: The principle of relativity «  Einstein-Online">
            <a:extLst>
              <a:ext uri="{FF2B5EF4-FFF2-40B4-BE49-F238E27FC236}">
                <a16:creationId xmlns:a16="http://schemas.microsoft.com/office/drawing/2014/main" id="{536ED5E5-8A97-454C-AE81-726F2057E8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0" r="1" b="4243"/>
          <a:stretch/>
        </p:blipFill>
        <p:spPr bwMode="auto">
          <a:xfrm>
            <a:off x="4203638" y="2937953"/>
            <a:ext cx="7988360" cy="3920047"/>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745CDF-BE73-41E3-8F93-38CAE92ED959}"/>
              </a:ext>
            </a:extLst>
          </p:cNvPr>
          <p:cNvSpPr>
            <a:spLocks noGrp="1"/>
          </p:cNvSpPr>
          <p:nvPr>
            <p:ph type="title"/>
          </p:nvPr>
        </p:nvSpPr>
        <p:spPr>
          <a:xfrm>
            <a:off x="804672" y="348280"/>
            <a:ext cx="6058041" cy="1325563"/>
          </a:xfrm>
        </p:spPr>
        <p:txBody>
          <a:bodyPr>
            <a:normAutofit fontScale="90000"/>
          </a:bodyPr>
          <a:lstStyle/>
          <a:p>
            <a:r>
              <a:rPr lang="en-US" sz="4800" cap="all" dirty="0">
                <a:latin typeface="Norse" pitchFamily="50" charset="0"/>
              </a:rPr>
              <a:t>GALILEO WROTE ABOUT RELATIVITY LONG BEFORE EINSTEIN.</a:t>
            </a:r>
            <a:endParaRPr lang="en-IN" sz="4800" dirty="0">
              <a:latin typeface="Norse" pitchFamily="50" charset="0"/>
            </a:endParaRPr>
          </a:p>
        </p:txBody>
      </p:sp>
      <p:sp>
        <p:nvSpPr>
          <p:cNvPr id="3" name="Content Placeholder 2">
            <a:extLst>
              <a:ext uri="{FF2B5EF4-FFF2-40B4-BE49-F238E27FC236}">
                <a16:creationId xmlns:a16="http://schemas.microsoft.com/office/drawing/2014/main" id="{47E539AC-2A23-4CA5-8B01-D4F0E46D54A4}"/>
              </a:ext>
            </a:extLst>
          </p:cNvPr>
          <p:cNvSpPr>
            <a:spLocks noGrp="1"/>
          </p:cNvSpPr>
          <p:nvPr>
            <p:ph idx="1"/>
          </p:nvPr>
        </p:nvSpPr>
        <p:spPr>
          <a:xfrm>
            <a:off x="804672" y="2022601"/>
            <a:ext cx="3941499" cy="4154361"/>
          </a:xfrm>
        </p:spPr>
        <p:txBody>
          <a:bodyPr>
            <a:normAutofit lnSpcReduction="10000"/>
          </a:bodyPr>
          <a:lstStyle/>
          <a:p>
            <a:pPr marL="0" indent="0">
              <a:buNone/>
            </a:pPr>
            <a:r>
              <a:rPr lang="en-US" dirty="0"/>
              <a:t>He didn’t write about exactly the same sort of relativity that Einstein did. But Galileo understood very clearly that motion is relative—that is, that your perception of motion has to do with your own movement as well as that of the object you’re looking at.</a:t>
            </a:r>
            <a:endParaRPr lang="en-IN" b="1" dirty="0"/>
          </a:p>
          <a:p>
            <a:pPr marL="0" indent="0">
              <a:buNone/>
            </a:pPr>
            <a:endParaRPr lang="en-IN" dirty="0"/>
          </a:p>
          <a:p>
            <a:endParaRPr lang="en-IN" dirty="0"/>
          </a:p>
        </p:txBody>
      </p:sp>
    </p:spTree>
    <p:extLst>
      <p:ext uri="{BB962C8B-B14F-4D97-AF65-F5344CB8AC3E}">
        <p14:creationId xmlns:p14="http://schemas.microsoft.com/office/powerpoint/2010/main" val="495516475"/>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silhouette of people">
            <a:extLst>
              <a:ext uri="{FF2B5EF4-FFF2-40B4-BE49-F238E27FC236}">
                <a16:creationId xmlns:a16="http://schemas.microsoft.com/office/drawing/2014/main" id="{09D96A93-772E-4957-82D2-B9A37734AD38}"/>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54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845A67-CA14-43ED-93F7-D24B0994306A}"/>
              </a:ext>
            </a:extLst>
          </p:cNvPr>
          <p:cNvSpPr>
            <a:spLocks noGrp="1"/>
          </p:cNvSpPr>
          <p:nvPr>
            <p:ph type="title"/>
          </p:nvPr>
        </p:nvSpPr>
        <p:spPr>
          <a:xfrm>
            <a:off x="640080" y="853673"/>
            <a:ext cx="4023360" cy="5004794"/>
          </a:xfrm>
        </p:spPr>
        <p:txBody>
          <a:bodyPr>
            <a:normAutofit/>
          </a:bodyPr>
          <a:lstStyle/>
          <a:p>
            <a:r>
              <a:rPr lang="en-US" sz="5400">
                <a:solidFill>
                  <a:srgbClr val="FFFFFF"/>
                </a:solidFill>
              </a:rPr>
              <a:t>Our Team</a:t>
            </a:r>
            <a:endParaRPr lang="en-IN" sz="5400">
              <a:solidFill>
                <a:srgbClr val="FFFFFF"/>
              </a:solidFill>
            </a:endParaRPr>
          </a:p>
        </p:txBody>
      </p:sp>
      <p:sp>
        <p:nvSpPr>
          <p:cNvPr id="11299" name="Content Placeholder 2">
            <a:extLst>
              <a:ext uri="{FF2B5EF4-FFF2-40B4-BE49-F238E27FC236}">
                <a16:creationId xmlns:a16="http://schemas.microsoft.com/office/drawing/2014/main" id="{6D16803B-B6CC-46F0-81CF-4B6F3A220FC4}"/>
              </a:ext>
            </a:extLst>
          </p:cNvPr>
          <p:cNvSpPr>
            <a:spLocks noGrp="1"/>
          </p:cNvSpPr>
          <p:nvPr>
            <p:ph idx="1"/>
          </p:nvPr>
        </p:nvSpPr>
        <p:spPr>
          <a:xfrm>
            <a:off x="5576223" y="926603"/>
            <a:ext cx="5715000" cy="5004794"/>
          </a:xfrm>
        </p:spPr>
        <p:txBody>
          <a:bodyPr anchor="ctr">
            <a:normAutofit lnSpcReduction="10000"/>
          </a:bodyPr>
          <a:lstStyle/>
          <a:p>
            <a:pPr marL="0" indent="0">
              <a:spcBef>
                <a:spcPts val="1001"/>
              </a:spcBef>
              <a:buClr>
                <a:srgbClr val="000000"/>
              </a:buClr>
              <a:buNone/>
            </a:pPr>
            <a:r>
              <a:rPr lang="en-IN" spc="-1" dirty="0">
                <a:solidFill>
                  <a:srgbClr val="FFFFFF"/>
                </a:solidFill>
              </a:rPr>
              <a:t>109071. Pranav – Early Life and Introduction</a:t>
            </a:r>
            <a:endParaRPr lang="en-US" spc="-1" dirty="0">
              <a:solidFill>
                <a:srgbClr val="FFFFFF"/>
              </a:solidFill>
            </a:endParaRPr>
          </a:p>
          <a:p>
            <a:pPr marL="0" indent="0">
              <a:spcBef>
                <a:spcPts val="1001"/>
              </a:spcBef>
              <a:buClr>
                <a:srgbClr val="000000"/>
              </a:buClr>
              <a:buNone/>
            </a:pPr>
            <a:r>
              <a:rPr lang="en-IN" spc="-1" dirty="0">
                <a:solidFill>
                  <a:srgbClr val="FFFFFF"/>
                </a:solidFill>
              </a:rPr>
              <a:t>109044. </a:t>
            </a:r>
            <a:r>
              <a:rPr lang="en-IN" spc="-1" dirty="0" err="1">
                <a:solidFill>
                  <a:srgbClr val="FFFFFF"/>
                </a:solidFill>
              </a:rPr>
              <a:t>Devanshu</a:t>
            </a:r>
            <a:r>
              <a:rPr lang="en-IN" spc="-1" dirty="0">
                <a:solidFill>
                  <a:srgbClr val="FFFFFF"/>
                </a:solidFill>
              </a:rPr>
              <a:t> – Education and Interests</a:t>
            </a:r>
            <a:endParaRPr lang="en-US" spc="-1" dirty="0">
              <a:solidFill>
                <a:srgbClr val="FFFFFF"/>
              </a:solidFill>
            </a:endParaRPr>
          </a:p>
          <a:p>
            <a:pPr marL="0" indent="0">
              <a:spcBef>
                <a:spcPts val="1001"/>
              </a:spcBef>
              <a:buClr>
                <a:srgbClr val="000000"/>
              </a:buClr>
              <a:buNone/>
            </a:pPr>
            <a:r>
              <a:rPr lang="en-US" spc="-1" dirty="0">
                <a:solidFill>
                  <a:srgbClr val="FFFFFF"/>
                </a:solidFill>
              </a:rPr>
              <a:t>109054. </a:t>
            </a:r>
            <a:r>
              <a:rPr lang="en-US" spc="-1" dirty="0" err="1">
                <a:solidFill>
                  <a:srgbClr val="FFFFFF"/>
                </a:solidFill>
              </a:rPr>
              <a:t>Krishnaraj</a:t>
            </a:r>
            <a:r>
              <a:rPr lang="en-US" spc="-1" dirty="0">
                <a:solidFill>
                  <a:srgbClr val="FFFFFF"/>
                </a:solidFill>
              </a:rPr>
              <a:t> – Presentation and Inventions</a:t>
            </a:r>
          </a:p>
          <a:p>
            <a:pPr marL="0" indent="0">
              <a:spcBef>
                <a:spcPts val="1001"/>
              </a:spcBef>
              <a:buClr>
                <a:srgbClr val="000000"/>
              </a:buClr>
              <a:buNone/>
            </a:pPr>
            <a:r>
              <a:rPr lang="en-US" spc="-1" dirty="0">
                <a:solidFill>
                  <a:srgbClr val="FFFFFF"/>
                </a:solidFill>
              </a:rPr>
              <a:t>109076. </a:t>
            </a:r>
            <a:r>
              <a:rPr lang="en-US" spc="-1" dirty="0" err="1">
                <a:solidFill>
                  <a:srgbClr val="FFFFFF"/>
                </a:solidFill>
              </a:rPr>
              <a:t>Parth</a:t>
            </a:r>
            <a:r>
              <a:rPr lang="en-US" spc="-1" dirty="0">
                <a:solidFill>
                  <a:srgbClr val="FFFFFF"/>
                </a:solidFill>
              </a:rPr>
              <a:t> – Astronomical Discoveries </a:t>
            </a:r>
          </a:p>
          <a:p>
            <a:pPr marL="0" indent="0">
              <a:spcBef>
                <a:spcPts val="1001"/>
              </a:spcBef>
              <a:buClr>
                <a:srgbClr val="000000"/>
              </a:buClr>
              <a:buNone/>
            </a:pPr>
            <a:r>
              <a:rPr lang="en-US" spc="-1" dirty="0">
                <a:solidFill>
                  <a:srgbClr val="FFFFFF"/>
                </a:solidFill>
              </a:rPr>
              <a:t>109056. Tirth – Mathematical Contributions</a:t>
            </a:r>
          </a:p>
          <a:p>
            <a:pPr marL="0" indent="0">
              <a:spcBef>
                <a:spcPts val="1001"/>
              </a:spcBef>
              <a:buClr>
                <a:srgbClr val="000000"/>
              </a:buClr>
              <a:buNone/>
            </a:pPr>
            <a:r>
              <a:rPr lang="en-US" spc="-1" dirty="0">
                <a:solidFill>
                  <a:srgbClr val="FFFFFF"/>
                </a:solidFill>
              </a:rPr>
              <a:t>109045. </a:t>
            </a:r>
            <a:r>
              <a:rPr lang="en-US" spc="-1" dirty="0" err="1">
                <a:solidFill>
                  <a:srgbClr val="FFFFFF"/>
                </a:solidFill>
              </a:rPr>
              <a:t>Pranaav</a:t>
            </a:r>
            <a:r>
              <a:rPr lang="en-US" spc="-1" dirty="0">
                <a:solidFill>
                  <a:srgbClr val="FFFFFF"/>
                </a:solidFill>
              </a:rPr>
              <a:t> – Interesting Facts and Conclusion</a:t>
            </a:r>
          </a:p>
          <a:p>
            <a:endParaRPr lang="en-IN" dirty="0">
              <a:solidFill>
                <a:srgbClr val="FFFFFF"/>
              </a:solidFill>
            </a:endParaRPr>
          </a:p>
        </p:txBody>
      </p:sp>
      <p:sp>
        <p:nvSpPr>
          <p:cNvPr id="170"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89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6" name="Rectangle 7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Light"/>
              <a:ea typeface="+mn-ea"/>
              <a:cs typeface="+mn-cs"/>
            </a:endParaRPr>
          </a:p>
        </p:txBody>
      </p:sp>
      <p:pic>
        <p:nvPicPr>
          <p:cNvPr id="5124" name="Picture 4" descr="How Galileo Fought the Catholic Church and Became the First Superstar  Scientist | HowStuffWorks">
            <a:extLst>
              <a:ext uri="{FF2B5EF4-FFF2-40B4-BE49-F238E27FC236}">
                <a16:creationId xmlns:a16="http://schemas.microsoft.com/office/drawing/2014/main" id="{BBEE589F-923E-4710-BED3-A494A2E02C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60" t="5653" r="26859"/>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7" name="Rectangle 7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Light"/>
              <a:ea typeface="+mn-ea"/>
              <a:cs typeface="+mn-cs"/>
            </a:endParaRPr>
          </a:p>
        </p:txBody>
      </p:sp>
      <p:sp>
        <p:nvSpPr>
          <p:cNvPr id="2" name="Title 1">
            <a:extLst>
              <a:ext uri="{FF2B5EF4-FFF2-40B4-BE49-F238E27FC236}">
                <a16:creationId xmlns:a16="http://schemas.microsoft.com/office/drawing/2014/main" id="{1EFE79D1-1951-4917-91F9-9DD8F7C3CC06}"/>
              </a:ext>
            </a:extLst>
          </p:cNvPr>
          <p:cNvSpPr>
            <a:spLocks noGrp="1"/>
          </p:cNvSpPr>
          <p:nvPr>
            <p:ph type="title"/>
          </p:nvPr>
        </p:nvSpPr>
        <p:spPr>
          <a:xfrm>
            <a:off x="371094" y="998983"/>
            <a:ext cx="5820700" cy="1287017"/>
          </a:xfrm>
        </p:spPr>
        <p:txBody>
          <a:bodyPr anchor="b">
            <a:normAutofit fontScale="90000"/>
          </a:bodyPr>
          <a:lstStyle/>
          <a:p>
            <a:r>
              <a:rPr lang="en-US" sz="7200" dirty="0">
                <a:latin typeface="Norse" pitchFamily="50" charset="0"/>
                <a:cs typeface="Calibri" panose="020F0502020204030204" pitchFamily="34" charset="0"/>
              </a:rPr>
              <a:t>So Who was Galileo ?</a:t>
            </a:r>
            <a:endParaRPr lang="en-IN" sz="7200" dirty="0">
              <a:latin typeface="Norse" pitchFamily="50" charset="0"/>
              <a:cs typeface="Calibri" panose="020F0502020204030204" pitchFamily="34" charset="0"/>
            </a:endParaRPr>
          </a:p>
        </p:txBody>
      </p:sp>
      <p:sp>
        <p:nvSpPr>
          <p:cNvPr id="77" name="Rectangle 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906403C-2A63-4402-A41E-0BA80863A15F}"/>
              </a:ext>
            </a:extLst>
          </p:cNvPr>
          <p:cNvSpPr>
            <a:spLocks noGrp="1"/>
          </p:cNvSpPr>
          <p:nvPr>
            <p:ph/>
          </p:nvPr>
        </p:nvSpPr>
        <p:spPr>
          <a:xfrm>
            <a:off x="371093" y="2718054"/>
            <a:ext cx="5306895" cy="3530780"/>
          </a:xfrm>
        </p:spPr>
        <p:txBody>
          <a:bodyPr anchor="t">
            <a:normAutofit fontScale="92500" lnSpcReduction="10000"/>
          </a:bodyPr>
          <a:lstStyle/>
          <a:p>
            <a:pPr marL="0" indent="0">
              <a:spcAft>
                <a:spcPts val="600"/>
              </a:spcAft>
              <a:buNone/>
            </a:pPr>
            <a:r>
              <a:rPr lang="en-US" sz="3200" spc="-1" dirty="0">
                <a:latin typeface="+mn-lt"/>
              </a:rPr>
              <a:t>Born in 1564, in Pisa, Italy, Galileo was a natural philosopher, astronomer, and mathematician who made fundamental contributions to the sciences of motion, astronomy, and strength of materials and to the development of the scientific method</a:t>
            </a:r>
            <a:endParaRPr lang="en-IN" sz="3200" dirty="0">
              <a:latin typeface="+mn-lt"/>
              <a:cs typeface="Calibri" panose="020F0502020204030204" pitchFamily="34" charset="0"/>
            </a:endParaRPr>
          </a:p>
        </p:txBody>
      </p:sp>
    </p:spTree>
    <p:extLst>
      <p:ext uri="{BB962C8B-B14F-4D97-AF65-F5344CB8AC3E}">
        <p14:creationId xmlns:p14="http://schemas.microsoft.com/office/powerpoint/2010/main" val="383483337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Galileo Galilei Quote: “Mathematics is the language with which God has  written the universe.”">
            <a:extLst>
              <a:ext uri="{FF2B5EF4-FFF2-40B4-BE49-F238E27FC236}">
                <a16:creationId xmlns:a16="http://schemas.microsoft.com/office/drawing/2014/main" id="{4FEF5668-95F9-436B-A735-C51CB03972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9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563DF-B8C3-4811-A517-5ECE0D3518E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Thank you for Listening!</a:t>
            </a:r>
          </a:p>
        </p:txBody>
      </p:sp>
      <p:cxnSp>
        <p:nvCxnSpPr>
          <p:cNvPr id="193" name="Straight Connector 19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047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he Simple Pendulum - Ximera">
            <a:extLst>
              <a:ext uri="{FF2B5EF4-FFF2-40B4-BE49-F238E27FC236}">
                <a16:creationId xmlns:a16="http://schemas.microsoft.com/office/drawing/2014/main" id="{BC44A895-779F-43DA-B22C-FCBCEDFCC4B9}"/>
              </a:ext>
            </a:extLst>
          </p:cNvPr>
          <p:cNvPicPr>
            <a:picLocks noChangeAspect="1" noChangeArrowheads="1"/>
          </p:cNvPicPr>
          <p:nvPr/>
        </p:nvPicPr>
        <p:blipFill rotWithShape="1">
          <a:blip r:embed="rId2">
            <a:alphaModFix amt="40000"/>
            <a:duotone>
              <a:schemeClr val="accent2">
                <a:shade val="45000"/>
                <a:satMod val="135000"/>
              </a:schemeClr>
              <a:prstClr val="white"/>
            </a:duotone>
            <a:extLst>
              <a:ext uri="{BEBA8EAE-BF5A-486C-A8C5-ECC9F3942E4B}">
                <a14:imgProps xmlns:a14="http://schemas.microsoft.com/office/drawing/2010/main">
                  <a14:imgLayer r:embed="rId3">
                    <a14:imgEffect>
                      <a14:artisticTexturizer/>
                    </a14:imgEffect>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18230" r="1" b="1"/>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DA05EE-19F9-43AE-81B2-B2E743FF8FA9}"/>
              </a:ext>
            </a:extLst>
          </p:cNvPr>
          <p:cNvSpPr>
            <a:spLocks noGrp="1"/>
          </p:cNvSpPr>
          <p:nvPr>
            <p:ph type="title"/>
          </p:nvPr>
        </p:nvSpPr>
        <p:spPr>
          <a:xfrm>
            <a:off x="616451" y="365125"/>
            <a:ext cx="5609536" cy="1627636"/>
          </a:xfrm>
        </p:spPr>
        <p:txBody>
          <a:bodyPr>
            <a:normAutofit/>
          </a:bodyPr>
          <a:lstStyle/>
          <a:p>
            <a:r>
              <a:rPr lang="en-US" sz="5400" dirty="0">
                <a:solidFill>
                  <a:srgbClr val="FFFFFF"/>
                </a:solidFill>
              </a:rPr>
              <a:t>Why is he Famous?</a:t>
            </a:r>
            <a:endParaRPr lang="en-IN" sz="5400" dirty="0">
              <a:solidFill>
                <a:srgbClr val="FFFFFF"/>
              </a:solidFill>
            </a:endParaRPr>
          </a:p>
        </p:txBody>
      </p:sp>
      <p:sp>
        <p:nvSpPr>
          <p:cNvPr id="3" name="Content Placeholder 2">
            <a:extLst>
              <a:ext uri="{FF2B5EF4-FFF2-40B4-BE49-F238E27FC236}">
                <a16:creationId xmlns:a16="http://schemas.microsoft.com/office/drawing/2014/main" id="{2B7D7958-E635-4564-8AFB-18D62B937B88}"/>
              </a:ext>
            </a:extLst>
          </p:cNvPr>
          <p:cNvSpPr>
            <a:spLocks noGrp="1"/>
          </p:cNvSpPr>
          <p:nvPr>
            <p:ph idx="1"/>
          </p:nvPr>
        </p:nvSpPr>
        <p:spPr>
          <a:xfrm>
            <a:off x="479981" y="2357876"/>
            <a:ext cx="4619621" cy="3957178"/>
          </a:xfrm>
        </p:spPr>
        <p:txBody>
          <a:bodyPr>
            <a:normAutofit/>
          </a:bodyPr>
          <a:lstStyle/>
          <a:p>
            <a:r>
              <a:rPr lang="en-US" dirty="0">
                <a:solidFill>
                  <a:schemeClr val="bg1"/>
                </a:solidFill>
              </a:rPr>
              <a:t>Galileo Accomplished many things, but he was most famous for reinventing the telescope, Calculating Pendulum Equations with his experiments, and Discovering the orbits of Moons around Jupiter. </a:t>
            </a:r>
            <a:endParaRPr lang="en-IN" dirty="0">
              <a:solidFill>
                <a:schemeClr val="bg1"/>
              </a:solidFill>
            </a:endParaRPr>
          </a:p>
        </p:txBody>
      </p:sp>
      <p:pic>
        <p:nvPicPr>
          <p:cNvPr id="4" name="Picture 3">
            <a:extLst>
              <a:ext uri="{FF2B5EF4-FFF2-40B4-BE49-F238E27FC236}">
                <a16:creationId xmlns:a16="http://schemas.microsoft.com/office/drawing/2014/main" id="{E0D85220-E1A1-4075-B734-9BD1D8C7CDCE}"/>
              </a:ext>
            </a:extLst>
          </p:cNvPr>
          <p:cNvPicPr>
            <a:picLocks noChangeAspect="1"/>
          </p:cNvPicPr>
          <p:nvPr/>
        </p:nvPicPr>
        <p:blipFill rotWithShape="1">
          <a:blip r:embed="rId4"/>
          <a:srcRect l="34152" r="23027"/>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81992151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rasmus Experience in Pisa, Italy by Jamie | Erasmus experience Pisa">
            <a:extLst>
              <a:ext uri="{FF2B5EF4-FFF2-40B4-BE49-F238E27FC236}">
                <a16:creationId xmlns:a16="http://schemas.microsoft.com/office/drawing/2014/main" id="{B1297714-2D46-456A-A2D8-AA5495F1D7AF}"/>
              </a:ext>
            </a:extLst>
          </p:cNvPr>
          <p:cNvPicPr>
            <a:picLocks noChangeAspect="1" noChangeArrowheads="1"/>
          </p:cNvPicPr>
          <p:nvPr/>
        </p:nvPicPr>
        <p:blipFill rotWithShape="1">
          <a:blip r:embed="rId2">
            <a:alphaModFix amt="45000"/>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F718FA4-8296-4A81-B537-8D7F13D7A6BE}"/>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a:t>Educational Background</a:t>
            </a:r>
          </a:p>
        </p:txBody>
      </p:sp>
      <p:sp>
        <p:nvSpPr>
          <p:cNvPr id="4" name="TextBox 3">
            <a:extLst>
              <a:ext uri="{FF2B5EF4-FFF2-40B4-BE49-F238E27FC236}">
                <a16:creationId xmlns:a16="http://schemas.microsoft.com/office/drawing/2014/main" id="{55387361-142B-4BB9-AD71-D2AEED5C135C}"/>
              </a:ext>
            </a:extLst>
          </p:cNvPr>
          <p:cNvSpPr txBox="1"/>
          <p:nvPr/>
        </p:nvSpPr>
        <p:spPr>
          <a:xfrm>
            <a:off x="1769532" y="4623127"/>
            <a:ext cx="8655200" cy="457201"/>
          </a:xfrm>
          <a:prstGeom prst="rect">
            <a:avLst/>
          </a:prstGeom>
        </p:spPr>
        <p:txBody>
          <a:bodyPr vert="horz" lIns="91440" tIns="45720" rIns="91440" bIns="45720" rtlCol="0">
            <a:normAutofit/>
          </a:bodyPr>
          <a:lstStyle/>
          <a:p>
            <a:pPr algn="ctr">
              <a:lnSpc>
                <a:spcPct val="90000"/>
              </a:lnSpc>
              <a:spcBef>
                <a:spcPts val="1000"/>
              </a:spcBef>
              <a:spcAft>
                <a:spcPts val="600"/>
              </a:spcAft>
            </a:pPr>
            <a:r>
              <a:rPr lang="en-US" sz="2400" dirty="0" err="1"/>
              <a:t>Devanshu</a:t>
            </a:r>
            <a:r>
              <a:rPr lang="en-US" sz="2400" dirty="0"/>
              <a:t> Surana</a:t>
            </a:r>
          </a:p>
        </p:txBody>
      </p:sp>
      <p:sp>
        <p:nvSpPr>
          <p:cNvPr id="77" name="Rectangle 7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616732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Vallombrosa Abbey and Natural Reserve: A Spiritual &amp;amp; Natural Legacy near  Florence, Italy">
            <a:extLst>
              <a:ext uri="{FF2B5EF4-FFF2-40B4-BE49-F238E27FC236}">
                <a16:creationId xmlns:a16="http://schemas.microsoft.com/office/drawing/2014/main" id="{642C086E-1DB6-4D77-A66C-4D18D9CAC3B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0372" r="13233" b="-1"/>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187EBF-728C-4594-AA8B-527F58D8FA5D}"/>
              </a:ext>
            </a:extLst>
          </p:cNvPr>
          <p:cNvSpPr>
            <a:spLocks noGrp="1"/>
          </p:cNvSpPr>
          <p:nvPr>
            <p:ph type="title"/>
          </p:nvPr>
        </p:nvSpPr>
        <p:spPr>
          <a:xfrm>
            <a:off x="838201" y="365125"/>
            <a:ext cx="5251316" cy="1627636"/>
          </a:xfrm>
        </p:spPr>
        <p:txBody>
          <a:bodyPr>
            <a:normAutofit/>
          </a:bodyPr>
          <a:lstStyle/>
          <a:p>
            <a:r>
              <a:rPr lang="en-US" sz="8000" dirty="0">
                <a:solidFill>
                  <a:srgbClr val="FFFFFF"/>
                </a:solidFill>
                <a:latin typeface="Prince Valiant" panose="02000503020000020003" pitchFamily="2" charset="0"/>
              </a:rPr>
              <a:t>Alma Mater</a:t>
            </a:r>
            <a:endParaRPr lang="en-IN" sz="8000" dirty="0">
              <a:solidFill>
                <a:srgbClr val="FFFFFF"/>
              </a:solidFill>
              <a:latin typeface="Prince Valiant" panose="02000503020000020003" pitchFamily="2" charset="0"/>
            </a:endParaRPr>
          </a:p>
        </p:txBody>
      </p:sp>
      <p:sp>
        <p:nvSpPr>
          <p:cNvPr id="3" name="Content Placeholder 2">
            <a:extLst>
              <a:ext uri="{FF2B5EF4-FFF2-40B4-BE49-F238E27FC236}">
                <a16:creationId xmlns:a16="http://schemas.microsoft.com/office/drawing/2014/main" id="{4F933A85-A856-49EA-B35F-E040E029BD0F}"/>
              </a:ext>
            </a:extLst>
          </p:cNvPr>
          <p:cNvSpPr>
            <a:spLocks noGrp="1"/>
          </p:cNvSpPr>
          <p:nvPr>
            <p:ph idx="1"/>
          </p:nvPr>
        </p:nvSpPr>
        <p:spPr>
          <a:xfrm>
            <a:off x="838200" y="2219785"/>
            <a:ext cx="4619621" cy="3957178"/>
          </a:xfrm>
        </p:spPr>
        <p:txBody>
          <a:bodyPr>
            <a:noAutofit/>
          </a:bodyPr>
          <a:lstStyle/>
          <a:p>
            <a:pPr marL="0" indent="0">
              <a:buNone/>
            </a:pPr>
            <a:r>
              <a:rPr lang="en-US" sz="3600" spc="-1" dirty="0">
                <a:solidFill>
                  <a:srgbClr val="FFFFFF"/>
                </a:solidFill>
              </a:rPr>
              <a:t>Galileo Galilei was educated at the </a:t>
            </a:r>
            <a:r>
              <a:rPr lang="en-US" sz="3600" spc="-1" dirty="0" err="1">
                <a:solidFill>
                  <a:srgbClr val="FFFFFF"/>
                </a:solidFill>
              </a:rPr>
              <a:t>Camaldolese</a:t>
            </a:r>
            <a:r>
              <a:rPr lang="en-US" sz="3600" spc="-1" dirty="0">
                <a:solidFill>
                  <a:srgbClr val="FFFFFF"/>
                </a:solidFill>
              </a:rPr>
              <a:t> Monastery at </a:t>
            </a:r>
            <a:r>
              <a:rPr lang="en-US" sz="3600" spc="-1" dirty="0" err="1">
                <a:solidFill>
                  <a:srgbClr val="FFFFFF"/>
                </a:solidFill>
              </a:rPr>
              <a:t>Vallombrosa</a:t>
            </a:r>
            <a:r>
              <a:rPr lang="en-US" sz="3600" spc="-1" dirty="0">
                <a:solidFill>
                  <a:srgbClr val="FFFFFF"/>
                </a:solidFill>
              </a:rPr>
              <a:t>. In 1581 he was sent by his father to enroll for a medical degree at the University of Pisa.</a:t>
            </a:r>
            <a:endParaRPr lang="en-IN" sz="3600" dirty="0">
              <a:solidFill>
                <a:srgbClr val="FFFFFF"/>
              </a:solidFill>
            </a:endParaRPr>
          </a:p>
        </p:txBody>
      </p:sp>
      <p:pic>
        <p:nvPicPr>
          <p:cNvPr id="3080" name="Picture 8" descr="File:Via Ghibellina, Reggello, Vallombrosa 01.jpg">
            <a:extLst>
              <a:ext uri="{FF2B5EF4-FFF2-40B4-BE49-F238E27FC236}">
                <a16:creationId xmlns:a16="http://schemas.microsoft.com/office/drawing/2014/main" id="{A826D0C3-83DC-4198-B808-7493AA2C6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02" r="8660" b="-1"/>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949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Basic Ideas in Ancient Greek Mathematics – Brewminate: We&amp;#39;re Never Far from  Where We Were">
            <a:extLst>
              <a:ext uri="{FF2B5EF4-FFF2-40B4-BE49-F238E27FC236}">
                <a16:creationId xmlns:a16="http://schemas.microsoft.com/office/drawing/2014/main" id="{E3959E5A-6240-48D5-885F-3376B818A2DD}"/>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7719" b="7719"/>
          <a:stretch/>
        </p:blipFill>
        <p:spPr bwMode="auto">
          <a:xfrm>
            <a:off x="-7" y="-8"/>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CBEC20-580B-4415-991C-09AF5B315C8C}"/>
              </a:ext>
            </a:extLst>
          </p:cNvPr>
          <p:cNvSpPr>
            <a:spLocks noGrp="1"/>
          </p:cNvSpPr>
          <p:nvPr>
            <p:ph type="title"/>
          </p:nvPr>
        </p:nvSpPr>
        <p:spPr>
          <a:xfrm>
            <a:off x="801098" y="1396289"/>
            <a:ext cx="6387102" cy="1325563"/>
          </a:xfrm>
        </p:spPr>
        <p:txBody>
          <a:bodyPr>
            <a:normAutofit/>
          </a:bodyPr>
          <a:lstStyle/>
          <a:p>
            <a:r>
              <a:rPr lang="en-US"/>
              <a:t>Interest in Mathematics</a:t>
            </a:r>
            <a:endParaRPr lang="en-IN" dirty="0"/>
          </a:p>
        </p:txBody>
      </p:sp>
      <p:sp>
        <p:nvSpPr>
          <p:cNvPr id="3" name="Content Placeholder 2">
            <a:extLst>
              <a:ext uri="{FF2B5EF4-FFF2-40B4-BE49-F238E27FC236}">
                <a16:creationId xmlns:a16="http://schemas.microsoft.com/office/drawing/2014/main" id="{771C83CD-46BD-4E50-A3D8-0DB3E50CC88A}"/>
              </a:ext>
            </a:extLst>
          </p:cNvPr>
          <p:cNvSpPr>
            <a:spLocks noGrp="1"/>
          </p:cNvSpPr>
          <p:nvPr>
            <p:ph idx="1"/>
          </p:nvPr>
        </p:nvSpPr>
        <p:spPr>
          <a:xfrm>
            <a:off x="805542" y="2871982"/>
            <a:ext cx="6382657" cy="3181684"/>
          </a:xfrm>
        </p:spPr>
        <p:txBody>
          <a:bodyPr anchor="t">
            <a:normAutofit fontScale="92500" lnSpcReduction="10000"/>
          </a:bodyPr>
          <a:lstStyle/>
          <a:p>
            <a:pPr marL="0" indent="0">
              <a:buNone/>
            </a:pPr>
            <a:r>
              <a:rPr lang="en-US" sz="3200" spc="-1" dirty="0"/>
              <a:t>Galileo never seems to have taken medical studies seriously, attending courses on his real interests which were in mathematics and natural philosophy. He left Pisa in 1585 without completing his medical degree and began teaching mathematics in Florence and later at Siena.</a:t>
            </a:r>
            <a:endParaRPr lang="en-IN" sz="3200" dirty="0"/>
          </a:p>
        </p:txBody>
      </p:sp>
      <p:sp>
        <p:nvSpPr>
          <p:cNvPr id="151" name="Freeform: Shape 150">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2" name="Picture 6" descr="How were mathematical symbols written in ancient India? - Quora">
            <a:extLst>
              <a:ext uri="{FF2B5EF4-FFF2-40B4-BE49-F238E27FC236}">
                <a16:creationId xmlns:a16="http://schemas.microsoft.com/office/drawing/2014/main" id="{03E707E9-CE45-4B5C-BB08-805773C29A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674" b="-1"/>
          <a:stretch/>
        </p:blipFill>
        <p:spPr bwMode="auto">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a:noFill/>
          <a:extLst>
            <a:ext uri="{909E8E84-426E-40DD-AFC4-6F175D3DCCD1}">
              <a14:hiddenFill xmlns:a14="http://schemas.microsoft.com/office/drawing/2010/main">
                <a:solidFill>
                  <a:srgbClr val="FFFFFF"/>
                </a:solidFill>
              </a14:hiddenFill>
            </a:ext>
          </a:extLst>
        </p:spPr>
      </p:pic>
      <p:sp>
        <p:nvSpPr>
          <p:cNvPr id="153" name="Freeform: Shape 15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4" name="Picture 8" descr="Ancient Mathematics Riddle Solved by Obscure Professor">
            <a:extLst>
              <a:ext uri="{FF2B5EF4-FFF2-40B4-BE49-F238E27FC236}">
                <a16:creationId xmlns:a16="http://schemas.microsoft.com/office/drawing/2014/main" id="{FF4B2396-9CE8-4201-B21D-0F1AE11140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707" r="1" b="1"/>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901236"/>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4" name="Rectangle 7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hanging attitudes towards ancient arithmetic: reconciling mathematics with  Egyptology | Mathematical Institute">
            <a:extLst>
              <a:ext uri="{FF2B5EF4-FFF2-40B4-BE49-F238E27FC236}">
                <a16:creationId xmlns:a16="http://schemas.microsoft.com/office/drawing/2014/main" id="{9830CC20-2E70-4A43-945E-5E19DDD25CF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r="133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B52148-336B-4128-BCFC-AE0B7AA72A9E}"/>
              </a:ext>
            </a:extLst>
          </p:cNvPr>
          <p:cNvSpPr>
            <a:spLocks noGrp="1"/>
          </p:cNvSpPr>
          <p:nvPr>
            <p:ph type="title"/>
          </p:nvPr>
        </p:nvSpPr>
        <p:spPr>
          <a:xfrm>
            <a:off x="838201" y="1065862"/>
            <a:ext cx="3313164" cy="4726276"/>
          </a:xfrm>
        </p:spPr>
        <p:txBody>
          <a:bodyPr>
            <a:normAutofit/>
          </a:bodyPr>
          <a:lstStyle/>
          <a:p>
            <a:pPr algn="r"/>
            <a:r>
              <a:rPr lang="en-US" sz="6000" dirty="0">
                <a:solidFill>
                  <a:srgbClr val="FFFFFF"/>
                </a:solidFill>
                <a:latin typeface="Norse" pitchFamily="50" charset="0"/>
              </a:rPr>
              <a:t>The Pendulum and Pursuit of Math</a:t>
            </a:r>
            <a:endParaRPr lang="en-IN" sz="6000" dirty="0">
              <a:solidFill>
                <a:srgbClr val="FFFFFF"/>
              </a:solidFill>
              <a:latin typeface="Norse" pitchFamily="50" charset="0"/>
            </a:endParaRPr>
          </a:p>
        </p:txBody>
      </p:sp>
      <p:cxnSp>
        <p:nvCxnSpPr>
          <p:cNvPr id="5135" name="Straight Connector 7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A9FAD6-0C50-4DC6-BF22-89C9566A3F5C}"/>
              </a:ext>
            </a:extLst>
          </p:cNvPr>
          <p:cNvSpPr>
            <a:spLocks noGrp="1"/>
          </p:cNvSpPr>
          <p:nvPr>
            <p:ph idx="1"/>
          </p:nvPr>
        </p:nvSpPr>
        <p:spPr>
          <a:xfrm>
            <a:off x="5155379" y="1065861"/>
            <a:ext cx="6637551" cy="5231243"/>
          </a:xfrm>
        </p:spPr>
        <p:txBody>
          <a:bodyPr anchor="ctr">
            <a:normAutofit fontScale="92500" lnSpcReduction="10000"/>
          </a:bodyPr>
          <a:lstStyle/>
          <a:p>
            <a:r>
              <a:rPr lang="en-US" sz="3200" spc="-1" dirty="0">
                <a:solidFill>
                  <a:srgbClr val="FFFFFF"/>
                </a:solidFill>
                <a:ea typeface="Times New Roman"/>
              </a:rPr>
              <a:t>In 1581, when he was studying medicine, he noticed a swinging </a:t>
            </a:r>
            <a:r>
              <a:rPr lang="en-US" sz="3200" spc="-1" dirty="0">
                <a:hlinkClick r:id="rId3">
                  <a:extLst>
                    <a:ext uri="{A12FA001-AC4F-418D-AE19-62706E023703}">
                      <ahyp:hlinkClr xmlns:ahyp="http://schemas.microsoft.com/office/drawing/2018/hyperlinkcolor" val="tx"/>
                    </a:ext>
                  </a:extLst>
                </a:hlinkClick>
              </a:rPr>
              <a:t>chandelier</a:t>
            </a:r>
            <a:r>
              <a:rPr lang="en-US" sz="3200" spc="-1" dirty="0">
                <a:solidFill>
                  <a:srgbClr val="FFFFFF"/>
                </a:solidFill>
                <a:ea typeface="Times New Roman"/>
              </a:rPr>
              <a:t>, which air currents shifted about to swing in larger and smaller arcs.</a:t>
            </a:r>
          </a:p>
          <a:p>
            <a:r>
              <a:rPr lang="en-US" sz="3200" spc="-1" dirty="0">
                <a:solidFill>
                  <a:srgbClr val="FFFFFF"/>
                </a:solidFill>
                <a:ea typeface="Times New Roman"/>
              </a:rPr>
              <a:t>Up to this point, Galileo had deliberately been kept away from mathematics, since a physician earned a higher income than a mathematician. </a:t>
            </a:r>
            <a:r>
              <a:rPr lang="en-US" sz="3200" i="1" spc="-1" dirty="0">
                <a:solidFill>
                  <a:srgbClr val="FFFFFF"/>
                </a:solidFill>
                <a:ea typeface="Times New Roman"/>
              </a:rPr>
              <a:t>However, after accidentally attending a lecture on geometry, he talked his reluctant father into letting him study mathematics </a:t>
            </a:r>
            <a:r>
              <a:rPr lang="en-US" sz="3200" spc="-1" dirty="0">
                <a:solidFill>
                  <a:srgbClr val="FFFFFF"/>
                </a:solidFill>
                <a:ea typeface="Times New Roman"/>
              </a:rPr>
              <a:t>and</a:t>
            </a:r>
            <a:r>
              <a:rPr lang="en-US" sz="3200" spc="-1" dirty="0">
                <a:ea typeface="Times New Roman"/>
              </a:rPr>
              <a:t> </a:t>
            </a:r>
            <a:r>
              <a:rPr lang="en-US" sz="3200" spc="-1" dirty="0">
                <a:hlinkClick r:id="rId4">
                  <a:extLst>
                    <a:ext uri="{A12FA001-AC4F-418D-AE19-62706E023703}">
                      <ahyp:hlinkClr xmlns:ahyp="http://schemas.microsoft.com/office/drawing/2018/hyperlinkcolor" val="tx"/>
                    </a:ext>
                  </a:extLst>
                </a:hlinkClick>
              </a:rPr>
              <a:t>natural philosophy</a:t>
            </a:r>
            <a:r>
              <a:rPr lang="en-US" sz="3200" spc="-1" dirty="0">
                <a:ea typeface="Times New Roman"/>
              </a:rPr>
              <a:t> </a:t>
            </a:r>
            <a:r>
              <a:rPr lang="en-US" sz="3200" spc="-1" dirty="0">
                <a:solidFill>
                  <a:srgbClr val="FFFFFF"/>
                </a:solidFill>
                <a:ea typeface="Times New Roman"/>
              </a:rPr>
              <a:t>instead of medicine.</a:t>
            </a:r>
            <a:endParaRPr lang="en-US" sz="3200" spc="-1" dirty="0">
              <a:solidFill>
                <a:srgbClr val="FFFFFF"/>
              </a:solidFill>
            </a:endParaRPr>
          </a:p>
          <a:p>
            <a:pPr marL="0" indent="0">
              <a:buNone/>
            </a:pPr>
            <a:endParaRPr lang="en-IN" sz="3200" dirty="0">
              <a:solidFill>
                <a:srgbClr val="FFFFFF"/>
              </a:solidFill>
            </a:endParaRPr>
          </a:p>
        </p:txBody>
      </p:sp>
    </p:spTree>
    <p:extLst>
      <p:ext uri="{BB962C8B-B14F-4D97-AF65-F5344CB8AC3E}">
        <p14:creationId xmlns:p14="http://schemas.microsoft.com/office/powerpoint/2010/main" val="1359662704"/>
      </p:ext>
    </p:extLst>
  </p:cSld>
  <p:clrMapOvr>
    <a:overrideClrMapping bg1="dk1" tx1="lt1" bg2="dk2" tx2="lt2" accent1="accent1" accent2="accent2" accent3="accent3" accent4="accent4" accent5="accent5" accent6="accent6" hlink="hlink" folHlink="folHlink"/>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Special Elite"/>
        <a:ea typeface=""/>
        <a:cs typeface=""/>
      </a:majorFont>
      <a:minorFont>
        <a:latin typeface="Corbe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Special Elite"/>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a:ea typeface=""/>
        <a:cs typeface=""/>
      </a:majorFont>
      <a:minorFont>
        <a:latin typeface="Corbel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861</Words>
  <Application>Microsoft Office PowerPoint</Application>
  <PresentationFormat>Widescreen</PresentationFormat>
  <Paragraphs>81</Paragraphs>
  <Slides>40</Slides>
  <Notes>1</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40</vt:i4>
      </vt:variant>
    </vt:vector>
  </HeadingPairs>
  <TitlesOfParts>
    <vt:vector size="63" baseType="lpstr">
      <vt:lpstr>Arial</vt:lpstr>
      <vt:lpstr>Bariol Serif</vt:lpstr>
      <vt:lpstr>Bavro</vt:lpstr>
      <vt:lpstr>Calibri</vt:lpstr>
      <vt:lpstr>Calibri Light</vt:lpstr>
      <vt:lpstr>Cambria Math</vt:lpstr>
      <vt:lpstr>Corbel Light</vt:lpstr>
      <vt:lpstr>Norse</vt:lpstr>
      <vt:lpstr>Pfeffer Mediæval</vt:lpstr>
      <vt:lpstr>Prince Valiant</vt:lpstr>
      <vt:lpstr>Raleway Medium</vt:lpstr>
      <vt:lpstr>Special Elite</vt:lpstr>
      <vt:lpstr>Symbol</vt:lpstr>
      <vt:lpstr>Times New Roman</vt:lpstr>
      <vt:lpstr>Wingdings</vt:lpstr>
      <vt:lpstr>Office Theme</vt:lpstr>
      <vt:lpstr>1_Office Theme</vt:lpstr>
      <vt:lpstr>2_Office Theme</vt:lpstr>
      <vt:lpstr>3_Office Theme</vt:lpstr>
      <vt:lpstr>4_Office Theme</vt:lpstr>
      <vt:lpstr>5_Office Theme</vt:lpstr>
      <vt:lpstr>6_Office Theme</vt:lpstr>
      <vt:lpstr>7_Office Theme</vt:lpstr>
      <vt:lpstr>An Orbit Around the Life of Galileo Galilei</vt:lpstr>
      <vt:lpstr>Contents</vt:lpstr>
      <vt:lpstr>Early Life</vt:lpstr>
      <vt:lpstr>So Who was Galileo ?</vt:lpstr>
      <vt:lpstr>Why is he Famous?</vt:lpstr>
      <vt:lpstr>Educational Background</vt:lpstr>
      <vt:lpstr>Alma Mater</vt:lpstr>
      <vt:lpstr>Interest in Mathematics</vt:lpstr>
      <vt:lpstr>The Pendulum and Pursuit of Math</vt:lpstr>
      <vt:lpstr>Reinventing the Telescope</vt:lpstr>
      <vt:lpstr>He was just another person</vt:lpstr>
      <vt:lpstr>Owed Dowry Money to His brother in laws</vt:lpstr>
      <vt:lpstr>In the Summer of 1609, the Danish Glass was a popular Buzz</vt:lpstr>
      <vt:lpstr>Improving the Telescope</vt:lpstr>
      <vt:lpstr>Pic of the telescope he made</vt:lpstr>
      <vt:lpstr>Selling to the Duke and the King</vt:lpstr>
      <vt:lpstr>With the new money, came a better telescope, and better discoveries</vt:lpstr>
      <vt:lpstr>He Observed the Heavens, which the church didn’t like….</vt:lpstr>
      <vt:lpstr>“Only God can see the Heavens”</vt:lpstr>
      <vt:lpstr>What if someone looked from the other side of the Telescope?</vt:lpstr>
      <vt:lpstr>Astronomical Discoveries</vt:lpstr>
      <vt:lpstr>PowerPoint Presentation</vt:lpstr>
      <vt:lpstr>Phases Of Venus</vt:lpstr>
      <vt:lpstr>Discovery of Jupiter and its moon’s.</vt:lpstr>
      <vt:lpstr>The Drawings in his note</vt:lpstr>
      <vt:lpstr>PowerPoint Presentation</vt:lpstr>
      <vt:lpstr>PowerPoint Presentation</vt:lpstr>
      <vt:lpstr>MATHEMATICAL CONTRIBUTIONS</vt:lpstr>
      <vt:lpstr>The Pendulum</vt:lpstr>
      <vt:lpstr>Mapping Venus’ Phases</vt:lpstr>
      <vt:lpstr>His notes</vt:lpstr>
      <vt:lpstr>The Theory of Relativity</vt:lpstr>
      <vt:lpstr>The Brachistochrone Problem</vt:lpstr>
      <vt:lpstr>Some Interesting Facts and Conclusion</vt:lpstr>
      <vt:lpstr>He Dropped out of University</vt:lpstr>
      <vt:lpstr>Galileo didn’t invent the Telescope</vt:lpstr>
      <vt:lpstr>He became blind (but not by the Sun)</vt:lpstr>
      <vt:lpstr>GALILEO WROTE ABOUT RELATIVITY LONG BEFORE EINSTEIN.</vt:lpstr>
      <vt:lpstr>Our Team</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Orbit Around the Life of Galileo Galilei</dc:title>
  <dc:creator>Prashant Thadesar</dc:creator>
  <cp:lastModifiedBy>Prashant Thadesar</cp:lastModifiedBy>
  <cp:revision>5</cp:revision>
  <dcterms:created xsi:type="dcterms:W3CDTF">2022-02-14T00:30:10Z</dcterms:created>
  <dcterms:modified xsi:type="dcterms:W3CDTF">2022-02-14T00:49:50Z</dcterms:modified>
</cp:coreProperties>
</file>